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28800425" cy="43200638"/>
  <p:notesSz cx="6735763" cy="9866313"/>
  <p:defaultTextStyle>
    <a:defPPr>
      <a:defRPr lang="en-US"/>
    </a:defPPr>
    <a:lvl1pPr marL="0" algn="l" defTabSz="3507821" rtl="0" eaLnBrk="1" latinLnBrk="0" hangingPunct="1">
      <a:defRPr sz="6905" kern="1200">
        <a:solidFill>
          <a:schemeClr val="tx1"/>
        </a:solidFill>
        <a:latin typeface="+mn-lt"/>
        <a:ea typeface="+mn-ea"/>
        <a:cs typeface="+mn-cs"/>
      </a:defRPr>
    </a:lvl1pPr>
    <a:lvl2pPr marL="1753911" algn="l" defTabSz="3507821" rtl="0" eaLnBrk="1" latinLnBrk="0" hangingPunct="1">
      <a:defRPr sz="6905" kern="1200">
        <a:solidFill>
          <a:schemeClr val="tx1"/>
        </a:solidFill>
        <a:latin typeface="+mn-lt"/>
        <a:ea typeface="+mn-ea"/>
        <a:cs typeface="+mn-cs"/>
      </a:defRPr>
    </a:lvl2pPr>
    <a:lvl3pPr marL="3507821" algn="l" defTabSz="3507821" rtl="0" eaLnBrk="1" latinLnBrk="0" hangingPunct="1">
      <a:defRPr sz="6905" kern="1200">
        <a:solidFill>
          <a:schemeClr val="tx1"/>
        </a:solidFill>
        <a:latin typeface="+mn-lt"/>
        <a:ea typeface="+mn-ea"/>
        <a:cs typeface="+mn-cs"/>
      </a:defRPr>
    </a:lvl3pPr>
    <a:lvl4pPr marL="5261732" algn="l" defTabSz="3507821" rtl="0" eaLnBrk="1" latinLnBrk="0" hangingPunct="1">
      <a:defRPr sz="6905" kern="1200">
        <a:solidFill>
          <a:schemeClr val="tx1"/>
        </a:solidFill>
        <a:latin typeface="+mn-lt"/>
        <a:ea typeface="+mn-ea"/>
        <a:cs typeface="+mn-cs"/>
      </a:defRPr>
    </a:lvl4pPr>
    <a:lvl5pPr marL="7015643" algn="l" defTabSz="3507821" rtl="0" eaLnBrk="1" latinLnBrk="0" hangingPunct="1">
      <a:defRPr sz="6905" kern="1200">
        <a:solidFill>
          <a:schemeClr val="tx1"/>
        </a:solidFill>
        <a:latin typeface="+mn-lt"/>
        <a:ea typeface="+mn-ea"/>
        <a:cs typeface="+mn-cs"/>
      </a:defRPr>
    </a:lvl5pPr>
    <a:lvl6pPr marL="8769553" algn="l" defTabSz="3507821" rtl="0" eaLnBrk="1" latinLnBrk="0" hangingPunct="1">
      <a:defRPr sz="6905" kern="1200">
        <a:solidFill>
          <a:schemeClr val="tx1"/>
        </a:solidFill>
        <a:latin typeface="+mn-lt"/>
        <a:ea typeface="+mn-ea"/>
        <a:cs typeface="+mn-cs"/>
      </a:defRPr>
    </a:lvl6pPr>
    <a:lvl7pPr marL="10523464" algn="l" defTabSz="3507821" rtl="0" eaLnBrk="1" latinLnBrk="0" hangingPunct="1">
      <a:defRPr sz="6905" kern="1200">
        <a:solidFill>
          <a:schemeClr val="tx1"/>
        </a:solidFill>
        <a:latin typeface="+mn-lt"/>
        <a:ea typeface="+mn-ea"/>
        <a:cs typeface="+mn-cs"/>
      </a:defRPr>
    </a:lvl7pPr>
    <a:lvl8pPr marL="12277374" algn="l" defTabSz="3507821" rtl="0" eaLnBrk="1" latinLnBrk="0" hangingPunct="1">
      <a:defRPr sz="6905" kern="1200">
        <a:solidFill>
          <a:schemeClr val="tx1"/>
        </a:solidFill>
        <a:latin typeface="+mn-lt"/>
        <a:ea typeface="+mn-ea"/>
        <a:cs typeface="+mn-cs"/>
      </a:defRPr>
    </a:lvl8pPr>
    <a:lvl9pPr marL="14031285" algn="l" defTabSz="3507821"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7" userDrawn="1">
          <p15:clr>
            <a:srgbClr val="A4A3A4"/>
          </p15:clr>
        </p15:guide>
        <p15:guide id="2" pos="90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545" autoAdjust="0"/>
    <p:restoredTop sz="94660"/>
  </p:normalViewPr>
  <p:slideViewPr>
    <p:cSldViewPr snapToGrid="0" showGuides="1">
      <p:cViewPr>
        <p:scale>
          <a:sx n="25" d="100"/>
          <a:sy n="25" d="100"/>
        </p:scale>
        <p:origin x="2202" y="24"/>
      </p:cViewPr>
      <p:guideLst>
        <p:guide orient="horz" pos="13607"/>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032" y="7070108"/>
            <a:ext cx="24480361" cy="15040222"/>
          </a:xfrm>
        </p:spPr>
        <p:txBody>
          <a:bodyPr anchor="b"/>
          <a:lstStyle>
            <a:lvl1pPr algn="ctr">
              <a:defRPr sz="18898"/>
            </a:lvl1pPr>
          </a:lstStyle>
          <a:p>
            <a:r>
              <a:rPr lang="en-US"/>
              <a:t>Click to edit Master title style</a:t>
            </a:r>
            <a:endParaRPr lang="en-US" dirty="0"/>
          </a:p>
        </p:txBody>
      </p:sp>
      <p:sp>
        <p:nvSpPr>
          <p:cNvPr id="3" name="Subtitle 2"/>
          <p:cNvSpPr>
            <a:spLocks noGrp="1"/>
          </p:cNvSpPr>
          <p:nvPr>
            <p:ph type="subTitle" idx="1"/>
          </p:nvPr>
        </p:nvSpPr>
        <p:spPr>
          <a:xfrm>
            <a:off x="3600053" y="22690338"/>
            <a:ext cx="21600319" cy="10430151"/>
          </a:xfrm>
        </p:spPr>
        <p:txBody>
          <a:bodyPr/>
          <a:lstStyle>
            <a:lvl1pPr marL="0" indent="0" algn="ctr">
              <a:buNone/>
              <a:defRPr sz="7559"/>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5EA6B1-2207-4BE4-9E52-40A5197CCA17}" type="datetimeFigureOut">
              <a:rPr lang="en-US" smtClean="0"/>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CD8F2-5B10-4BCD-BD85-576958DE69EF}" type="slidenum">
              <a:rPr lang="en-US" smtClean="0"/>
              <a:t>‹#›</a:t>
            </a:fld>
            <a:endParaRPr lang="en-US"/>
          </a:p>
        </p:txBody>
      </p:sp>
    </p:spTree>
    <p:extLst>
      <p:ext uri="{BB962C8B-B14F-4D97-AF65-F5344CB8AC3E}">
        <p14:creationId xmlns:p14="http://schemas.microsoft.com/office/powerpoint/2010/main" val="306680875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2300044"/>
            <a:ext cx="24840367"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980029" y="11500170"/>
            <a:ext cx="24840367"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80029" y="40040601"/>
            <a:ext cx="6480096" cy="2300034"/>
          </a:xfrm>
          <a:prstGeom prst="rect">
            <a:avLst/>
          </a:prstGeom>
        </p:spPr>
        <p:txBody>
          <a:bodyPr vert="horz" lIns="91440" tIns="45720" rIns="91440" bIns="45720" rtlCol="0" anchor="ctr"/>
          <a:lstStyle>
            <a:lvl1pPr algn="l">
              <a:defRPr sz="3780">
                <a:solidFill>
                  <a:schemeClr val="tx1">
                    <a:tint val="75000"/>
                  </a:schemeClr>
                </a:solidFill>
              </a:defRPr>
            </a:lvl1pPr>
          </a:lstStyle>
          <a:p>
            <a:fld id="{D45EA6B1-2207-4BE4-9E52-40A5197CCA17}" type="datetimeFigureOut">
              <a:rPr lang="en-US" smtClean="0"/>
              <a:t>2/12/2023</a:t>
            </a:fld>
            <a:endParaRPr lang="en-US"/>
          </a:p>
        </p:txBody>
      </p:sp>
      <p:sp>
        <p:nvSpPr>
          <p:cNvPr id="5" name="Footer Placeholder 4"/>
          <p:cNvSpPr>
            <a:spLocks noGrp="1"/>
          </p:cNvSpPr>
          <p:nvPr>
            <p:ph type="ftr" sz="quarter" idx="3"/>
          </p:nvPr>
        </p:nvSpPr>
        <p:spPr>
          <a:xfrm>
            <a:off x="9540141" y="40040601"/>
            <a:ext cx="9720143" cy="2300034"/>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0340300" y="40040601"/>
            <a:ext cx="6480096" cy="2300034"/>
          </a:xfrm>
          <a:prstGeom prst="rect">
            <a:avLst/>
          </a:prstGeom>
        </p:spPr>
        <p:txBody>
          <a:bodyPr vert="horz" lIns="91440" tIns="45720" rIns="91440" bIns="45720" rtlCol="0" anchor="ctr"/>
          <a:lstStyle>
            <a:lvl1pPr algn="r">
              <a:defRPr sz="3780">
                <a:solidFill>
                  <a:schemeClr val="tx1">
                    <a:tint val="75000"/>
                  </a:schemeClr>
                </a:solidFill>
              </a:defRPr>
            </a:lvl1pPr>
          </a:lstStyle>
          <a:p>
            <a:fld id="{CAECD8F2-5B10-4BCD-BD85-576958DE69EF}" type="slidenum">
              <a:rPr lang="en-US" smtClean="0"/>
              <a:t>‹#›</a:t>
            </a:fld>
            <a:endParaRPr lang="en-US"/>
          </a:p>
        </p:txBody>
      </p:sp>
    </p:spTree>
    <p:extLst>
      <p:ext uri="{BB962C8B-B14F-4D97-AF65-F5344CB8AC3E}">
        <p14:creationId xmlns:p14="http://schemas.microsoft.com/office/powerpoint/2010/main" val="3272276188"/>
      </p:ext>
    </p:extLst>
  </p:cSld>
  <p:clrMap bg1="lt1" tx1="dk1" bg2="lt2" tx2="dk2" accent1="accent1" accent2="accent2" accent3="accent3" accent4="accent4" accent5="accent5" accent6="accent6" hlink="hlink" folHlink="folHlink"/>
  <p:sldLayoutIdLst>
    <p:sldLayoutId id="2147483697" r:id="rId1"/>
  </p:sldLayoutIdLst>
  <p:txStyles>
    <p:titleStyle>
      <a:lvl1pPr algn="l" defTabSz="2880086" rtl="0" eaLnBrk="1" latinLnBrk="0"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0"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0"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0"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0" hangingPunct="1">
        <a:defRPr sz="5669" kern="1200">
          <a:solidFill>
            <a:schemeClr val="tx1"/>
          </a:solidFill>
          <a:latin typeface="+mn-lt"/>
          <a:ea typeface="+mn-ea"/>
          <a:cs typeface="+mn-cs"/>
        </a:defRPr>
      </a:lvl1pPr>
      <a:lvl2pPr marL="1440043" algn="l" defTabSz="2880086" rtl="0" eaLnBrk="1" latinLnBrk="0" hangingPunct="1">
        <a:defRPr sz="5669" kern="1200">
          <a:solidFill>
            <a:schemeClr val="tx1"/>
          </a:solidFill>
          <a:latin typeface="+mn-lt"/>
          <a:ea typeface="+mn-ea"/>
          <a:cs typeface="+mn-cs"/>
        </a:defRPr>
      </a:lvl2pPr>
      <a:lvl3pPr marL="2880086" algn="l" defTabSz="2880086" rtl="0" eaLnBrk="1" latinLnBrk="0" hangingPunct="1">
        <a:defRPr sz="5669" kern="1200">
          <a:solidFill>
            <a:schemeClr val="tx1"/>
          </a:solidFill>
          <a:latin typeface="+mn-lt"/>
          <a:ea typeface="+mn-ea"/>
          <a:cs typeface="+mn-cs"/>
        </a:defRPr>
      </a:lvl3pPr>
      <a:lvl4pPr marL="4320129" algn="l" defTabSz="2880086" rtl="0" eaLnBrk="1" latinLnBrk="0" hangingPunct="1">
        <a:defRPr sz="5669" kern="1200">
          <a:solidFill>
            <a:schemeClr val="tx1"/>
          </a:solidFill>
          <a:latin typeface="+mn-lt"/>
          <a:ea typeface="+mn-ea"/>
          <a:cs typeface="+mn-cs"/>
        </a:defRPr>
      </a:lvl4pPr>
      <a:lvl5pPr marL="5760171" algn="l" defTabSz="2880086" rtl="0" eaLnBrk="1" latinLnBrk="0" hangingPunct="1">
        <a:defRPr sz="5669" kern="1200">
          <a:solidFill>
            <a:schemeClr val="tx1"/>
          </a:solidFill>
          <a:latin typeface="+mn-lt"/>
          <a:ea typeface="+mn-ea"/>
          <a:cs typeface="+mn-cs"/>
        </a:defRPr>
      </a:lvl5pPr>
      <a:lvl6pPr marL="7200214" algn="l" defTabSz="2880086" rtl="0" eaLnBrk="1" latinLnBrk="0" hangingPunct="1">
        <a:defRPr sz="5669" kern="1200">
          <a:solidFill>
            <a:schemeClr val="tx1"/>
          </a:solidFill>
          <a:latin typeface="+mn-lt"/>
          <a:ea typeface="+mn-ea"/>
          <a:cs typeface="+mn-cs"/>
        </a:defRPr>
      </a:lvl6pPr>
      <a:lvl7pPr marL="8640257" algn="l" defTabSz="2880086" rtl="0" eaLnBrk="1" latinLnBrk="0" hangingPunct="1">
        <a:defRPr sz="5669" kern="1200">
          <a:solidFill>
            <a:schemeClr val="tx1"/>
          </a:solidFill>
          <a:latin typeface="+mn-lt"/>
          <a:ea typeface="+mn-ea"/>
          <a:cs typeface="+mn-cs"/>
        </a:defRPr>
      </a:lvl7pPr>
      <a:lvl8pPr marL="10080300" algn="l" defTabSz="2880086" rtl="0" eaLnBrk="1" latinLnBrk="0" hangingPunct="1">
        <a:defRPr sz="5669" kern="1200">
          <a:solidFill>
            <a:schemeClr val="tx1"/>
          </a:solidFill>
          <a:latin typeface="+mn-lt"/>
          <a:ea typeface="+mn-ea"/>
          <a:cs typeface="+mn-cs"/>
        </a:defRPr>
      </a:lvl8pPr>
      <a:lvl9pPr marL="11520343" algn="l" defTabSz="2880086"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49" y="2670094"/>
            <a:ext cx="28781527" cy="2585323"/>
          </a:xfrm>
        </p:spPr>
        <p:txBody>
          <a:bodyPr wrap="square">
            <a:spAutoFit/>
          </a:bodyPr>
          <a:lstStyle/>
          <a:p>
            <a:r>
              <a:rPr lang="mn-MN" sz="9000" b="1" dirty="0" err="1">
                <a:latin typeface="Arial" panose="020B0604020202020204" pitchFamily="34" charset="0"/>
                <a:cs typeface="Arial" panose="020B0604020202020204" pitchFamily="34" charset="0"/>
              </a:rPr>
              <a:t>ПОСТОР</a:t>
            </a:r>
            <a:r>
              <a:rPr lang="mn-MN" sz="9000" b="1" dirty="0">
                <a:latin typeface="Arial" panose="020B0604020202020204" pitchFamily="34" charset="0"/>
                <a:cs typeface="Arial" panose="020B0604020202020204" pitchFamily="34" charset="0"/>
              </a:rPr>
              <a:t> ИЛТГЭЛИЙН НЭР</a:t>
            </a:r>
            <a:br>
              <a:rPr lang="en-US" sz="9000" b="1" dirty="0">
                <a:latin typeface="Arial" panose="020B0604020202020204" pitchFamily="34" charset="0"/>
                <a:cs typeface="Arial" panose="020B0604020202020204" pitchFamily="34" charset="0"/>
              </a:rPr>
            </a:br>
            <a:r>
              <a:rPr lang="en-US" sz="9000" b="1" dirty="0">
                <a:latin typeface="Arial" panose="020B0604020202020204" pitchFamily="34" charset="0"/>
                <a:cs typeface="Arial" panose="020B0604020202020204" pitchFamily="34" charset="0"/>
              </a:rPr>
              <a:t>(</a:t>
            </a:r>
            <a:r>
              <a:rPr lang="mn-MN" sz="9000" b="1" dirty="0">
                <a:latin typeface="Arial" panose="020B0604020202020204" pitchFamily="34" charset="0"/>
                <a:cs typeface="Arial" panose="020B0604020202020204" pitchFamily="34" charset="0"/>
              </a:rPr>
              <a:t>Илгээсэн эш-ний өгүүллийн нэртэй ижил байна </a:t>
            </a:r>
            <a:r>
              <a:rPr lang="en-US" sz="9000" b="1" dirty="0">
                <a:latin typeface="Arial" panose="020B0604020202020204" pitchFamily="34" charset="0"/>
                <a:cs typeface="Arial" panose="020B0604020202020204" pitchFamily="34" charset="0"/>
              </a:rPr>
              <a:t>)</a:t>
            </a:r>
            <a:endParaRPr lang="en-US" sz="9000" dirty="0">
              <a:latin typeface="Arial" panose="020B0604020202020204" pitchFamily="34" charset="0"/>
              <a:cs typeface="Arial" panose="020B0604020202020204" pitchFamily="34" charset="0"/>
            </a:endParaRPr>
          </a:p>
        </p:txBody>
      </p:sp>
      <p:sp>
        <p:nvSpPr>
          <p:cNvPr id="9" name="Footer Placeholder 4"/>
          <p:cNvSpPr>
            <a:spLocks noGrp="1"/>
          </p:cNvSpPr>
          <p:nvPr>
            <p:ph type="ftr" sz="quarter" idx="11"/>
          </p:nvPr>
        </p:nvSpPr>
        <p:spPr>
          <a:xfrm>
            <a:off x="466648" y="42121703"/>
            <a:ext cx="9862018" cy="979311"/>
          </a:xfrm>
          <a:prstGeom prst="rect">
            <a:avLst/>
          </a:prstGeom>
        </p:spPr>
        <p:txBody>
          <a:bodyPr vert="horz" lIns="87086" tIns="43544" rIns="87086" bIns="43544" rtlCol="0" anchor="ctr"/>
          <a:lstStyle>
            <a:lvl1pPr algn="l">
              <a:defRPr sz="1143">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sz="1905" dirty="0">
                <a:latin typeface="Arial" panose="020B0604020202020204" pitchFamily="34" charset="0"/>
                <a:cs typeface="Arial" panose="020B0604020202020204" pitchFamily="34" charset="0"/>
              </a:rPr>
              <a:t>Women in Science, Technology, Engineering, and Technology</a:t>
            </a:r>
            <a:br>
              <a:rPr lang="en-US" sz="1905" dirty="0">
                <a:latin typeface="Arial" panose="020B0604020202020204" pitchFamily="34" charset="0"/>
                <a:cs typeface="Arial" panose="020B0604020202020204" pitchFamily="34" charset="0"/>
              </a:rPr>
            </a:br>
            <a:r>
              <a:rPr lang="en-US" sz="1905" dirty="0">
                <a:latin typeface="Arial" panose="020B0604020202020204" pitchFamily="34" charset="0"/>
                <a:cs typeface="Arial" panose="020B0604020202020204" pitchFamily="34" charset="0"/>
              </a:rPr>
              <a:t>http://wstem.mn/index.php/mn/events?category_id=35</a:t>
            </a:r>
          </a:p>
        </p:txBody>
      </p:sp>
      <p:sp>
        <p:nvSpPr>
          <p:cNvPr id="6" name="Shape 62"/>
          <p:cNvSpPr/>
          <p:nvPr/>
        </p:nvSpPr>
        <p:spPr>
          <a:xfrm flipV="1">
            <a:off x="0" y="5510047"/>
            <a:ext cx="28800425" cy="46302"/>
          </a:xfrm>
          <a:prstGeom prst="line">
            <a:avLst/>
          </a:prstGeom>
          <a:ln w="34925">
            <a:solidFill>
              <a:srgbClr val="FF0000"/>
            </a:solidFill>
            <a:miter/>
          </a:ln>
          <a:effectLst/>
        </p:spPr>
        <p:txBody>
          <a:bodyPr lIns="0" tIns="0" rIns="0" bIns="0"/>
          <a:lstStyle/>
          <a:p>
            <a:pPr defTabSz="435407">
              <a:defRPr sz="1200"/>
            </a:pPr>
            <a:endParaRPr sz="1143" dirty="0">
              <a:latin typeface="Arial" panose="020B0604020202020204" pitchFamily="34" charset="0"/>
              <a:cs typeface="Arial" panose="020B0604020202020204" pitchFamily="34" charset="0"/>
            </a:endParaRPr>
          </a:p>
        </p:txBody>
      </p:sp>
      <p:sp>
        <p:nvSpPr>
          <p:cNvPr id="12" name="Title 1"/>
          <p:cNvSpPr txBox="1">
            <a:spLocks/>
          </p:cNvSpPr>
          <p:nvPr/>
        </p:nvSpPr>
        <p:spPr>
          <a:xfrm>
            <a:off x="9449" y="5820957"/>
            <a:ext cx="28800424" cy="2303930"/>
          </a:xfrm>
          <a:prstGeom prst="rect">
            <a:avLst/>
          </a:prstGeom>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r>
              <a:rPr lang="mn-MN" sz="4000" dirty="0">
                <a:latin typeface="Arial" panose="020B0604020202020204" pitchFamily="34" charset="0"/>
                <a:cs typeface="Arial" panose="020B0604020202020204" pitchFamily="34" charset="0"/>
              </a:rPr>
              <a:t>Нэр</a:t>
            </a:r>
            <a:r>
              <a:rPr lang="en-US" sz="4000" dirty="0">
                <a:latin typeface="Arial" panose="020B0604020202020204" pitchFamily="34" charset="0"/>
                <a:cs typeface="Arial" panose="020B0604020202020204" pitchFamily="34" charset="0"/>
              </a:rPr>
              <a:t> (</a:t>
            </a:r>
            <a:r>
              <a:rPr lang="mn-MN" sz="4000" dirty="0">
                <a:latin typeface="Arial" panose="020B0604020202020204" pitchFamily="34" charset="0"/>
                <a:cs typeface="Arial" panose="020B0604020202020204" pitchFamily="34" charset="0"/>
              </a:rPr>
              <a:t>Овог нэр, </a:t>
            </a:r>
            <a:r>
              <a:rPr lang="mn-MN" sz="4000" dirty="0" err="1">
                <a:latin typeface="Arial" panose="020B0604020202020204" pitchFamily="34" charset="0"/>
                <a:cs typeface="Arial" panose="020B0604020202020204" pitchFamily="34" charset="0"/>
              </a:rPr>
              <a:t>ЭИшээ</a:t>
            </a:r>
            <a:r>
              <a:rPr lang="mn-MN" sz="4000" dirty="0">
                <a:latin typeface="Arial" panose="020B0604020202020204" pitchFamily="34" charset="0"/>
                <a:cs typeface="Arial" panose="020B0604020202020204" pitchFamily="34" charset="0"/>
              </a:rPr>
              <a:t> нь Галмөнхийн Цэцэг</a:t>
            </a:r>
            <a:r>
              <a:rPr lang="en-US" sz="4000" dirty="0">
                <a:latin typeface="Arial" panose="020B0604020202020204" pitchFamily="34" charset="0"/>
                <a:cs typeface="Arial" panose="020B0604020202020204" pitchFamily="34" charset="0"/>
              </a:rPr>
              <a:t>)</a:t>
            </a:r>
            <a:r>
              <a:rPr lang="en-US" sz="4000" baseline="30000" dirty="0">
                <a:latin typeface="Arial" panose="020B0604020202020204" pitchFamily="34" charset="0"/>
                <a:cs typeface="Arial" panose="020B0604020202020204" pitchFamily="34" charset="0"/>
              </a:rPr>
              <a:t>1</a:t>
            </a:r>
            <a:r>
              <a:rPr lang="en-US" sz="4000" dirty="0">
                <a:latin typeface="Arial" panose="020B0604020202020204" pitchFamily="34" charset="0"/>
                <a:cs typeface="Arial" panose="020B0604020202020204" pitchFamily="34" charset="0"/>
              </a:rPr>
              <a:t>., </a:t>
            </a:r>
            <a:r>
              <a:rPr lang="mn-MN" sz="4000" dirty="0">
                <a:latin typeface="Arial" panose="020B0604020202020204" pitchFamily="34" charset="0"/>
                <a:cs typeface="Arial" panose="020B0604020202020204" pitchFamily="34" charset="0"/>
              </a:rPr>
              <a:t>Академик зэрэг </a:t>
            </a:r>
            <a:r>
              <a:rPr lang="en-US" sz="4000" dirty="0">
                <a:latin typeface="Arial" panose="020B0604020202020204" pitchFamily="34" charset="0"/>
                <a:cs typeface="Arial" panose="020B0604020202020204" pitchFamily="34" charset="0"/>
              </a:rPr>
              <a:t>(</a:t>
            </a:r>
            <a:r>
              <a:rPr lang="mn-MN" sz="4000" dirty="0">
                <a:latin typeface="Arial" panose="020B0604020202020204" pitchFamily="34" charset="0"/>
                <a:cs typeface="Arial" panose="020B0604020202020204" pitchFamily="34" charset="0"/>
              </a:rPr>
              <a:t>Доктор</a:t>
            </a:r>
            <a:r>
              <a:rPr lang="en-US" sz="4000" dirty="0">
                <a:latin typeface="Arial" panose="020B0604020202020204" pitchFamily="34" charset="0"/>
                <a:cs typeface="Arial" panose="020B0604020202020204" pitchFamily="34" charset="0"/>
              </a:rPr>
              <a:t>)., </a:t>
            </a:r>
            <a:r>
              <a:rPr lang="mn-MN" sz="4000" dirty="0">
                <a:latin typeface="Arial" panose="020B0604020202020204" pitchFamily="34" charset="0"/>
                <a:cs typeface="Arial" panose="020B0604020202020204" pitchFamily="34" charset="0"/>
              </a:rPr>
              <a:t>албан тушаал</a:t>
            </a:r>
            <a:r>
              <a:rPr lang="en-US" sz="4000" dirty="0">
                <a:latin typeface="Arial" panose="020B0604020202020204" pitchFamily="34" charset="0"/>
                <a:cs typeface="Arial" panose="020B0604020202020204" pitchFamily="34" charset="0"/>
              </a:rPr>
              <a:t>;</a:t>
            </a:r>
          </a:p>
          <a:p>
            <a:r>
              <a:rPr lang="mn-MN" sz="4000" dirty="0">
                <a:latin typeface="Arial" panose="020B0604020202020204" pitchFamily="34" charset="0"/>
                <a:cs typeface="Arial" panose="020B0604020202020204" pitchFamily="34" charset="0"/>
              </a:rPr>
              <a:t>Нэр</a:t>
            </a:r>
            <a:r>
              <a:rPr lang="en-US" sz="4000" dirty="0">
                <a:latin typeface="Arial" panose="020B0604020202020204" pitchFamily="34" charset="0"/>
                <a:cs typeface="Arial" panose="020B0604020202020204" pitchFamily="34" charset="0"/>
              </a:rPr>
              <a:t> (</a:t>
            </a:r>
            <a:r>
              <a:rPr lang="mn-MN" sz="4000" dirty="0">
                <a:latin typeface="Arial" panose="020B0604020202020204" pitchFamily="34" charset="0"/>
                <a:cs typeface="Arial" panose="020B0604020202020204" pitchFamily="34" charset="0"/>
              </a:rPr>
              <a:t>Овог нэр</a:t>
            </a:r>
            <a:r>
              <a:rPr lang="en-US" sz="4000" dirty="0">
                <a:latin typeface="Arial" panose="020B0604020202020204" pitchFamily="34" charset="0"/>
                <a:cs typeface="Arial" panose="020B0604020202020204" pitchFamily="34" charset="0"/>
              </a:rPr>
              <a:t>)</a:t>
            </a:r>
            <a:r>
              <a:rPr lang="en-US" sz="4000" baseline="30000" dirty="0">
                <a:latin typeface="Arial" panose="020B0604020202020204" pitchFamily="34" charset="0"/>
                <a:cs typeface="Arial" panose="020B0604020202020204" pitchFamily="34" charset="0"/>
              </a:rPr>
              <a:t>2</a:t>
            </a:r>
            <a:r>
              <a:rPr lang="en-US" sz="4000" dirty="0">
                <a:latin typeface="Arial" panose="020B0604020202020204" pitchFamily="34" charset="0"/>
                <a:cs typeface="Arial" panose="020B0604020202020204" pitchFamily="34" charset="0"/>
              </a:rPr>
              <a:t>., </a:t>
            </a:r>
            <a:r>
              <a:rPr lang="ru-RU" sz="4000" dirty="0">
                <a:latin typeface="Arial" panose="020B0604020202020204" pitchFamily="34" charset="0"/>
                <a:cs typeface="Arial" panose="020B0604020202020204" pitchFamily="34" charset="0"/>
              </a:rPr>
              <a:t>., Академик зэрэг (Доктор)., албан тушаал</a:t>
            </a:r>
            <a:r>
              <a:rPr lang="en-US" sz="4000" dirty="0">
                <a:latin typeface="Arial" panose="020B0604020202020204" pitchFamily="34" charset="0"/>
                <a:cs typeface="Arial" panose="020B0604020202020204" pitchFamily="34" charset="0"/>
              </a:rPr>
              <a:t>*</a:t>
            </a:r>
            <a:r>
              <a:rPr lang="ru-RU" sz="4000" dirty="0">
                <a:latin typeface="Arial" panose="020B0604020202020204" pitchFamily="34" charset="0"/>
                <a:cs typeface="Arial" panose="020B0604020202020204" pitchFamily="34" charset="0"/>
              </a:rPr>
              <a:t>;</a:t>
            </a:r>
            <a:endParaRPr lang="en-US" sz="4000" dirty="0">
              <a:latin typeface="Arial" panose="020B0604020202020204" pitchFamily="34" charset="0"/>
              <a:cs typeface="Arial" panose="020B0604020202020204" pitchFamily="34" charset="0"/>
            </a:endParaRPr>
          </a:p>
          <a:p>
            <a:r>
              <a:rPr lang="en-US" sz="4000" dirty="0">
                <a:latin typeface="Arial" panose="020B0604020202020204" pitchFamily="34" charset="0"/>
                <a:cs typeface="Arial" panose="020B0604020202020204" pitchFamily="34" charset="0"/>
              </a:rPr>
              <a:t> </a:t>
            </a:r>
          </a:p>
          <a:p>
            <a:r>
              <a:rPr lang="en-US" sz="4000" baseline="30000" dirty="0">
                <a:latin typeface="Arial" panose="020B0604020202020204" pitchFamily="34" charset="0"/>
                <a:cs typeface="Arial" panose="020B0604020202020204" pitchFamily="34" charset="0"/>
              </a:rPr>
              <a:t>1</a:t>
            </a:r>
            <a:r>
              <a:rPr lang="mn-MN" sz="4000" dirty="0">
                <a:latin typeface="Arial" panose="020B0604020202020204" pitchFamily="34" charset="0"/>
                <a:cs typeface="Arial" panose="020B0604020202020204" pitchFamily="34" charset="0"/>
              </a:rPr>
              <a:t>Албан байгууллагын нэр</a:t>
            </a:r>
            <a:r>
              <a:rPr lang="en-US" sz="4000" dirty="0">
                <a:latin typeface="Arial" panose="020B0604020202020204" pitchFamily="34" charset="0"/>
                <a:cs typeface="Arial" panose="020B0604020202020204" pitchFamily="34" charset="0"/>
              </a:rPr>
              <a:t>; </a:t>
            </a:r>
            <a:r>
              <a:rPr lang="mn-MN" sz="4000" baseline="30000" dirty="0">
                <a:latin typeface="Arial" panose="020B0604020202020204" pitchFamily="34" charset="0"/>
                <a:cs typeface="Arial" panose="020B0604020202020204" pitchFamily="34" charset="0"/>
              </a:rPr>
              <a:t>2</a:t>
            </a:r>
            <a:r>
              <a:rPr lang="mn-MN" sz="4000" dirty="0">
                <a:latin typeface="Arial" panose="020B0604020202020204" pitchFamily="34" charset="0"/>
                <a:cs typeface="Arial" panose="020B0604020202020204" pitchFamily="34" charset="0"/>
              </a:rPr>
              <a:t>Албан байгууллагын нэр</a:t>
            </a:r>
            <a:r>
              <a:rPr lang="en-US" sz="4000" dirty="0">
                <a:latin typeface="Arial" panose="020B0604020202020204" pitchFamily="34" charset="0"/>
                <a:cs typeface="Arial" panose="020B0604020202020204" pitchFamily="34" charset="0"/>
              </a:rPr>
              <a:t>*</a:t>
            </a:r>
          </a:p>
        </p:txBody>
      </p:sp>
      <p:grpSp>
        <p:nvGrpSpPr>
          <p:cNvPr id="19" name="Group 18"/>
          <p:cNvGrpSpPr/>
          <p:nvPr/>
        </p:nvGrpSpPr>
        <p:grpSpPr>
          <a:xfrm>
            <a:off x="403146" y="8515439"/>
            <a:ext cx="8936175" cy="7915229"/>
            <a:chOff x="693327" y="7575111"/>
            <a:chExt cx="9382936" cy="1984771"/>
          </a:xfrm>
        </p:grpSpPr>
        <p:sp>
          <p:nvSpPr>
            <p:cNvPr id="11" name="Title 1"/>
            <p:cNvSpPr txBox="1">
              <a:spLocks/>
            </p:cNvSpPr>
            <p:nvPr/>
          </p:nvSpPr>
          <p:spPr>
            <a:xfrm>
              <a:off x="719999" y="7575111"/>
              <a:ext cx="9356264" cy="193911"/>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mn-MN" sz="4800" b="1" dirty="0">
                  <a:solidFill>
                    <a:schemeClr val="bg1"/>
                  </a:solidFill>
                  <a:latin typeface="Arial" panose="020B0604020202020204" pitchFamily="34" charset="0"/>
                  <a:cs typeface="Arial" panose="020B0604020202020204" pitchFamily="34" charset="0"/>
                </a:rPr>
                <a:t>Хураангуй</a:t>
              </a:r>
              <a:r>
                <a:rPr lang="de-DE" sz="4762" dirty="0">
                  <a:solidFill>
                    <a:schemeClr val="bg1"/>
                  </a:solidFill>
                  <a:latin typeface="Arial" panose="020B0604020202020204" pitchFamily="34" charset="0"/>
                  <a:cs typeface="Arial" panose="020B0604020202020204" pitchFamily="34" charset="0"/>
                </a:rPr>
                <a:t> </a:t>
              </a:r>
              <a:endParaRPr lang="en-US" sz="4762" dirty="0">
                <a:solidFill>
                  <a:schemeClr val="bg1"/>
                </a:solidFill>
                <a:latin typeface="Arial" panose="020B0604020202020204" pitchFamily="34" charset="0"/>
                <a:cs typeface="Arial" panose="020B0604020202020204" pitchFamily="34" charset="0"/>
              </a:endParaRPr>
            </a:p>
          </p:txBody>
        </p:sp>
        <p:sp>
          <p:nvSpPr>
            <p:cNvPr id="15" name="Title 1"/>
            <p:cNvSpPr txBox="1">
              <a:spLocks/>
            </p:cNvSpPr>
            <p:nvPr/>
          </p:nvSpPr>
          <p:spPr>
            <a:xfrm>
              <a:off x="693327" y="7769023"/>
              <a:ext cx="9382936" cy="1790859"/>
            </a:xfrm>
            <a:prstGeom prst="rect">
              <a:avLst/>
            </a:prstGeom>
            <a:solidFill>
              <a:schemeClr val="accent1">
                <a:lumMod val="75000"/>
                <a:alpha val="96000"/>
              </a:schemeClr>
            </a:solidFill>
            <a:ln>
              <a:solidFill>
                <a:srgbClr val="0070C0"/>
              </a:solidFill>
            </a:ln>
          </p:spPr>
          <p:txBody>
            <a:bodyPr vert="horz" wrap="square" lIns="171429" tIns="171429" rIns="171429" bIns="171429" rtlCol="0" anchor="t" anchorCtr="0">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lnSpc>
                  <a:spcPct val="100000"/>
                </a:lnSpc>
              </a:pPr>
              <a:r>
                <a:rPr lang="mn-MN" sz="3200" dirty="0">
                  <a:solidFill>
                    <a:schemeClr val="bg1"/>
                  </a:solidFill>
                  <a:latin typeface="Arial" panose="020B0604020202020204" pitchFamily="34" charset="0"/>
                  <a:cs typeface="Arial" panose="020B0604020202020204" pitchFamily="34" charset="0"/>
                </a:rPr>
                <a:t>Эрдэм шинжилгээний </a:t>
              </a:r>
              <a:r>
                <a:rPr lang="mn-MN" sz="3200" dirty="0" err="1">
                  <a:solidFill>
                    <a:schemeClr val="bg1"/>
                  </a:solidFill>
                  <a:latin typeface="Arial" panose="020B0604020202020204" pitchFamily="34" charset="0"/>
                  <a:cs typeface="Arial" panose="020B0604020202020204" pitchFamily="34" charset="0"/>
                </a:rPr>
                <a:t>постор</a:t>
              </a:r>
              <a:r>
                <a:rPr lang="mn-MN" sz="3200" dirty="0">
                  <a:solidFill>
                    <a:schemeClr val="bg1"/>
                  </a:solidFill>
                  <a:latin typeface="Arial" panose="020B0604020202020204" pitchFamily="34" charset="0"/>
                  <a:cs typeface="Arial" panose="020B0604020202020204" pitchFamily="34" charset="0"/>
                </a:rPr>
                <a:t> нь хураангуй хэсгээс эхэлдэг. Хураангуй нь уг нийтлэлд юуны талаар тодорхой бөгөөд товч өгүүлдэг. Энэ нь илтгэлийн асуултууд, ерөнхий журам, үндсэн дүгнэлт, үндсэн дүгнэлтүүдийн товч тайлбар юм. Энэ бол нийтлэлийн үлдсэн хэсэгт юу ярилцсанаа нэгтгэн харуулсан товч бөгөөд бүх зүйлийг хамарсан хэсэг бөгөөд та юу ярьснаа мэдсэнийхээ дараа хамгийн сүүлд бичих ёстой! Хураангуй нь 500 үгээс ихгүй байна. Энд хураангуйгаа шууд оруулна уу</a:t>
              </a:r>
              <a:r>
                <a:rPr lang="en-US" sz="3200" dirty="0">
                  <a:solidFill>
                    <a:schemeClr val="bg1"/>
                  </a:solidFill>
                  <a:latin typeface="Arial" panose="020B0604020202020204" pitchFamily="34" charset="0"/>
                  <a:cs typeface="Arial" panose="020B0604020202020204" pitchFamily="34" charset="0"/>
                </a:rPr>
                <a:t>. </a:t>
              </a:r>
              <a:endParaRPr lang="mn-MN" sz="3200" dirty="0">
                <a:solidFill>
                  <a:schemeClr val="bg1"/>
                </a:solidFill>
                <a:latin typeface="Arial" panose="020B0604020202020204" pitchFamily="34" charset="0"/>
                <a:cs typeface="Arial" panose="020B0604020202020204" pitchFamily="34" charset="0"/>
              </a:endParaRPr>
            </a:p>
            <a:p>
              <a:pPr algn="just"/>
              <a:endParaRPr lang="mn-MN" sz="3200" dirty="0">
                <a:solidFill>
                  <a:schemeClr val="bg1"/>
                </a:solidFill>
                <a:latin typeface="Arial" panose="020B0604020202020204" pitchFamily="34" charset="0"/>
                <a:cs typeface="Arial" panose="020B0604020202020204" pitchFamily="34" charset="0"/>
              </a:endParaRPr>
            </a:p>
            <a:p>
              <a:pPr algn="just"/>
              <a:endParaRPr lang="en-US" sz="3200" dirty="0">
                <a:solidFill>
                  <a:schemeClr val="bg1"/>
                </a:solidFill>
                <a:latin typeface="Arial" panose="020B0604020202020204" pitchFamily="34" charset="0"/>
                <a:cs typeface="Arial" panose="020B0604020202020204" pitchFamily="34" charset="0"/>
              </a:endParaRPr>
            </a:p>
          </p:txBody>
        </p:sp>
      </p:grpSp>
      <p:grpSp>
        <p:nvGrpSpPr>
          <p:cNvPr id="23" name="Group 22"/>
          <p:cNvGrpSpPr/>
          <p:nvPr/>
        </p:nvGrpSpPr>
        <p:grpSpPr>
          <a:xfrm>
            <a:off x="482194" y="16208112"/>
            <a:ext cx="8857127" cy="6546029"/>
            <a:chOff x="720000" y="13391107"/>
            <a:chExt cx="9299934" cy="1458892"/>
          </a:xfrm>
        </p:grpSpPr>
        <p:sp>
          <p:nvSpPr>
            <p:cNvPr id="28" name="Title 1"/>
            <p:cNvSpPr txBox="1">
              <a:spLocks/>
            </p:cNvSpPr>
            <p:nvPr/>
          </p:nvSpPr>
          <p:spPr>
            <a:xfrm>
              <a:off x="720000" y="13391107"/>
              <a:ext cx="9299934" cy="167760"/>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mn-MN" sz="4800" b="1" dirty="0">
                  <a:solidFill>
                    <a:schemeClr val="bg1"/>
                  </a:solidFill>
                  <a:latin typeface="Arial" panose="020B0604020202020204" pitchFamily="34" charset="0"/>
                  <a:cs typeface="Arial" panose="020B0604020202020204" pitchFamily="34" charset="0"/>
                </a:rPr>
                <a:t>Удиртгал</a:t>
              </a:r>
              <a:r>
                <a:rPr lang="de-DE" sz="4800" b="1" dirty="0">
                  <a:solidFill>
                    <a:schemeClr val="bg1"/>
                  </a:solidFill>
                  <a:latin typeface="Arial" panose="020B0604020202020204" pitchFamily="34" charset="0"/>
                  <a:cs typeface="Arial" panose="020B0604020202020204" pitchFamily="34" charset="0"/>
                </a:rPr>
                <a:t> / </a:t>
              </a:r>
              <a:r>
                <a:rPr lang="mn-MN" sz="4800" b="1" dirty="0">
                  <a:solidFill>
                    <a:schemeClr val="bg1"/>
                  </a:solidFill>
                  <a:latin typeface="Arial" panose="020B0604020202020204" pitchFamily="34" charset="0"/>
                  <a:cs typeface="Arial" panose="020B0604020202020204" pitchFamily="34" charset="0"/>
                </a:rPr>
                <a:t>Үндэслэл</a:t>
              </a:r>
              <a:endParaRPr lang="en-US" sz="4800" dirty="0">
                <a:solidFill>
                  <a:schemeClr val="bg1"/>
                </a:solidFill>
                <a:latin typeface="Arial" panose="020B0604020202020204" pitchFamily="34" charset="0"/>
                <a:cs typeface="Arial" panose="020B0604020202020204" pitchFamily="34" charset="0"/>
              </a:endParaRPr>
            </a:p>
          </p:txBody>
        </p:sp>
        <p:sp>
          <p:nvSpPr>
            <p:cNvPr id="29" name="Title 1"/>
            <p:cNvSpPr txBox="1">
              <a:spLocks/>
            </p:cNvSpPr>
            <p:nvPr/>
          </p:nvSpPr>
          <p:spPr>
            <a:xfrm>
              <a:off x="720000" y="13562858"/>
              <a:ext cx="9299934" cy="1287141"/>
            </a:xfrm>
            <a:prstGeom prst="rect">
              <a:avLst/>
            </a:prstGeom>
            <a:noFill/>
            <a:ln>
              <a:solidFill>
                <a:srgbClr val="0070C0"/>
              </a:solidFill>
            </a:ln>
          </p:spPr>
          <p:txBody>
            <a:bodyPr vert="horz" wrap="square" lIns="171429" tIns="171429" rIns="171429" bIns="171429" rtlCol="0" anchor="t" anchorCtr="0">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mn-MN" sz="2800" dirty="0">
                  <a:latin typeface="Arial" panose="020B0604020202020204" pitchFamily="34" charset="0"/>
                  <a:cs typeface="Arial" panose="020B0604020202020204" pitchFamily="34" charset="0"/>
                </a:rPr>
                <a:t>Ханын илтгэлийн гол зорилго нь зураг, график, диаграммын тусламжтайгаар мэдээллийг уншигчдад хүргэх юм. Уншигч мэдээллийг уншиж бус харж ойлгох боломжийг бүрдүүлэх нь чухал. Тиймээс ерөнхийдөө дараах харьцааг баримжаална. </a:t>
              </a:r>
            </a:p>
            <a:p>
              <a:pPr algn="just"/>
              <a:r>
                <a:rPr lang="mn-MN" sz="2800" dirty="0">
                  <a:latin typeface="Arial" panose="020B0604020202020204" pitchFamily="34" charset="0"/>
                  <a:cs typeface="Arial" panose="020B0604020202020204" pitchFamily="34" charset="0"/>
                </a:rPr>
                <a:t>Бичвэр - 20 хувь</a:t>
              </a:r>
            </a:p>
            <a:p>
              <a:pPr algn="just"/>
              <a:r>
                <a:rPr lang="mn-MN" sz="2800" dirty="0">
                  <a:latin typeface="Arial" panose="020B0604020202020204" pitchFamily="34" charset="0"/>
                  <a:cs typeface="Arial" panose="020B0604020202020204" pitchFamily="34" charset="0"/>
                </a:rPr>
                <a:t>Зураг, график дүрслэлүүд - 40 хувь</a:t>
              </a:r>
            </a:p>
            <a:p>
              <a:pPr algn="just"/>
              <a:r>
                <a:rPr lang="mn-MN" sz="2800" dirty="0">
                  <a:latin typeface="Arial" panose="020B0604020202020204" pitchFamily="34" charset="0"/>
                  <a:cs typeface="Arial" panose="020B0604020202020204" pitchFamily="34" charset="0"/>
                </a:rPr>
                <a:t>Хоосон орон зай, туслах дүрслэлүүд - 40 хувь байна. </a:t>
              </a:r>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p:txBody>
        </p:sp>
      </p:grpSp>
      <p:grpSp>
        <p:nvGrpSpPr>
          <p:cNvPr id="45" name="Group 44"/>
          <p:cNvGrpSpPr/>
          <p:nvPr/>
        </p:nvGrpSpPr>
        <p:grpSpPr>
          <a:xfrm>
            <a:off x="19436889" y="38133068"/>
            <a:ext cx="8960565" cy="3850376"/>
            <a:chOff x="20758005" y="33569890"/>
            <a:chExt cx="8640001" cy="4042874"/>
          </a:xfrm>
        </p:grpSpPr>
        <p:sp>
          <p:nvSpPr>
            <p:cNvPr id="20" name="TextBox 19"/>
            <p:cNvSpPr txBox="1"/>
            <p:nvPr/>
          </p:nvSpPr>
          <p:spPr>
            <a:xfrm>
              <a:off x="20758005" y="34357939"/>
              <a:ext cx="8640000" cy="3254825"/>
            </a:xfrm>
            <a:prstGeom prst="rect">
              <a:avLst/>
            </a:prstGeom>
            <a:solidFill>
              <a:schemeClr val="accent1">
                <a:lumMod val="40000"/>
                <a:lumOff val="60000"/>
              </a:schemeClr>
            </a:solidFill>
            <a:ln>
              <a:solidFill>
                <a:schemeClr val="accent1">
                  <a:lumMod val="75000"/>
                </a:schemeClr>
              </a:solidFill>
            </a:ln>
          </p:spPr>
          <p:txBody>
            <a:bodyPr wrap="square" lIns="82829" tIns="41415" rIns="82829" bIns="41415" rtlCol="0">
              <a:spAutoFit/>
            </a:bodyPr>
            <a:lstStyle/>
            <a:p>
              <a:r>
                <a:rPr lang="en-US" sz="2800" dirty="0">
                  <a:latin typeface="Arial" panose="020B0604020202020204" pitchFamily="34" charset="0"/>
                  <a:cs typeface="Arial" panose="020B0604020202020204" pitchFamily="34" charset="0"/>
                </a:rPr>
                <a:t> .</a:t>
              </a: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
          <p:nvSpPr>
            <p:cNvPr id="31" name="Title 1"/>
            <p:cNvSpPr txBox="1">
              <a:spLocks/>
            </p:cNvSpPr>
            <p:nvPr/>
          </p:nvSpPr>
          <p:spPr>
            <a:xfrm>
              <a:off x="20758006" y="33569890"/>
              <a:ext cx="8640000" cy="784848"/>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mn-MN" sz="4762" b="1" dirty="0">
                  <a:solidFill>
                    <a:schemeClr val="bg1"/>
                  </a:solidFill>
                  <a:latin typeface="Arial" panose="020B0604020202020204" pitchFamily="34" charset="0"/>
                  <a:cs typeface="Arial" panose="020B0604020202020204" pitchFamily="34" charset="0"/>
                </a:rPr>
                <a:t>Холбоо барих хаяг</a:t>
              </a:r>
              <a:endParaRPr lang="en-US" sz="4762" dirty="0">
                <a:solidFill>
                  <a:schemeClr val="bg1"/>
                </a:solidFill>
                <a:latin typeface="Arial" panose="020B0604020202020204" pitchFamily="34" charset="0"/>
                <a:cs typeface="Arial" panose="020B0604020202020204" pitchFamily="34" charset="0"/>
              </a:endParaRPr>
            </a:p>
          </p:txBody>
        </p:sp>
      </p:grpSp>
      <p:grpSp>
        <p:nvGrpSpPr>
          <p:cNvPr id="59" name="Group 58"/>
          <p:cNvGrpSpPr/>
          <p:nvPr/>
        </p:nvGrpSpPr>
        <p:grpSpPr>
          <a:xfrm>
            <a:off x="9780429" y="27369105"/>
            <a:ext cx="9317931" cy="9962491"/>
            <a:chOff x="10178149" y="26451113"/>
            <a:chExt cx="8230524" cy="9962491"/>
          </a:xfrm>
        </p:grpSpPr>
        <p:sp>
          <p:nvSpPr>
            <p:cNvPr id="32" name="Title 1"/>
            <p:cNvSpPr txBox="1">
              <a:spLocks/>
            </p:cNvSpPr>
            <p:nvPr/>
          </p:nvSpPr>
          <p:spPr>
            <a:xfrm>
              <a:off x="10178149" y="26451113"/>
              <a:ext cx="8228615" cy="752736"/>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l"/>
              <a:r>
                <a:rPr lang="mn-MN" sz="4800" b="1" dirty="0">
                  <a:solidFill>
                    <a:schemeClr val="bg1"/>
                  </a:solidFill>
                  <a:latin typeface="Arial" panose="020B0604020202020204" pitchFamily="34" charset="0"/>
                  <a:cs typeface="Arial" panose="020B0604020202020204" pitchFamily="34" charset="0"/>
                </a:rPr>
                <a:t>Үйл явц юу ч байж болно </a:t>
              </a:r>
              <a:endParaRPr lang="en-US" sz="4800" dirty="0">
                <a:solidFill>
                  <a:schemeClr val="bg1"/>
                </a:solidFill>
                <a:latin typeface="Arial" panose="020B0604020202020204" pitchFamily="34" charset="0"/>
                <a:cs typeface="Arial" panose="020B0604020202020204" pitchFamily="34" charset="0"/>
              </a:endParaRPr>
            </a:p>
          </p:txBody>
        </p:sp>
        <p:sp>
          <p:nvSpPr>
            <p:cNvPr id="33" name="Title 1"/>
            <p:cNvSpPr txBox="1">
              <a:spLocks/>
            </p:cNvSpPr>
            <p:nvPr/>
          </p:nvSpPr>
          <p:spPr>
            <a:xfrm>
              <a:off x="10180058" y="27148033"/>
              <a:ext cx="8228615" cy="9265571"/>
            </a:xfrm>
            <a:prstGeom prst="rect">
              <a:avLst/>
            </a:prstGeom>
            <a:noFill/>
            <a:ln>
              <a:solidFill>
                <a:srgbClr val="0070C0"/>
              </a:solidFill>
            </a:ln>
          </p:spPr>
          <p:txBody>
            <a:bodyPr vert="horz" wrap="square" lIns="171429" tIns="171429" rIns="171429" bIns="171429" rtlCol="0" anchor="t" anchorCtr="0">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fontAlgn="base">
                <a:buClr>
                  <a:schemeClr val="accent5"/>
                </a:buClr>
              </a:pPr>
              <a:r>
                <a:rPr lang="en-US" sz="2800" dirty="0">
                  <a:latin typeface="Arial" panose="020B0604020202020204" pitchFamily="34" charset="0"/>
                  <a:cs typeface="Arial" panose="020B0604020202020204" pitchFamily="34" charset="0"/>
                </a:rPr>
                <a:t>.</a:t>
              </a: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a:p>
              <a:pPr algn="just" fontAlgn="base">
                <a:buClr>
                  <a:schemeClr val="accent5"/>
                </a:buClr>
              </a:pPr>
              <a:endParaRPr lang="en-US" sz="2800" dirty="0">
                <a:latin typeface="Arial" panose="020B0604020202020204" pitchFamily="34" charset="0"/>
                <a:cs typeface="Arial" panose="020B0604020202020204" pitchFamily="34" charset="0"/>
              </a:endParaRPr>
            </a:p>
          </p:txBody>
        </p:sp>
      </p:grpSp>
      <p:grpSp>
        <p:nvGrpSpPr>
          <p:cNvPr id="48" name="Group 47"/>
          <p:cNvGrpSpPr/>
          <p:nvPr/>
        </p:nvGrpSpPr>
        <p:grpSpPr>
          <a:xfrm>
            <a:off x="9741653" y="37629338"/>
            <a:ext cx="9356876" cy="4375364"/>
            <a:chOff x="10568183" y="36590835"/>
            <a:chExt cx="8794635" cy="4594105"/>
          </a:xfrm>
        </p:grpSpPr>
        <p:sp>
          <p:nvSpPr>
            <p:cNvPr id="34" name="Title 1"/>
            <p:cNvSpPr txBox="1">
              <a:spLocks/>
            </p:cNvSpPr>
            <p:nvPr/>
          </p:nvSpPr>
          <p:spPr>
            <a:xfrm>
              <a:off x="10568183" y="37496881"/>
              <a:ext cx="8794474" cy="3688059"/>
            </a:xfrm>
            <a:prstGeom prst="rect">
              <a:avLst/>
            </a:prstGeom>
            <a:noFill/>
            <a:ln>
              <a:solidFill>
                <a:srgbClr val="0070C0"/>
              </a:solidFill>
            </a:ln>
          </p:spPr>
          <p:txBody>
            <a:bodyPr vert="horz" wrap="square" lIns="171429" tIns="171429" rIns="171429" bIns="171429" rtlCol="0" anchor="t" anchorCtr="0">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endParaRPr lang="en-US" sz="1905" dirty="0">
                <a:latin typeface="Arial" panose="020B0604020202020204" pitchFamily="34" charset="0"/>
                <a:cs typeface="Arial" panose="020B0604020202020204" pitchFamily="34" charset="0"/>
              </a:endParaRPr>
            </a:p>
            <a:p>
              <a:pPr marL="489832" indent="-489832" algn="just">
                <a:buFont typeface="+mj-lt"/>
                <a:buAutoNum type="arabicPeriod"/>
              </a:pPr>
              <a:r>
                <a:rPr lang="en-US" sz="1905" dirty="0">
                  <a:latin typeface="Arial" panose="020B0604020202020204" pitchFamily="34" charset="0"/>
                  <a:cs typeface="Arial" panose="020B0604020202020204" pitchFamily="34" charset="0"/>
                </a:rPr>
                <a:t>.</a:t>
              </a:r>
            </a:p>
            <a:p>
              <a:pPr marL="489832" indent="-489832" algn="just">
                <a:buFont typeface="+mj-lt"/>
                <a:buAutoNum type="arabicPeriod"/>
              </a:pPr>
              <a:r>
                <a:rPr lang="en-US" sz="1905" dirty="0">
                  <a:latin typeface="Arial" panose="020B0604020202020204" pitchFamily="34" charset="0"/>
                  <a:cs typeface="Arial" panose="020B0604020202020204" pitchFamily="34" charset="0"/>
                </a:rPr>
                <a:t>.</a:t>
              </a:r>
            </a:p>
            <a:p>
              <a:pPr marL="489832" indent="-489832" algn="just">
                <a:buFont typeface="+mj-lt"/>
                <a:buAutoNum type="arabicPeriod"/>
              </a:pPr>
              <a:r>
                <a:rPr lang="en-US" sz="1905" dirty="0">
                  <a:latin typeface="Arial" panose="020B0604020202020204" pitchFamily="34" charset="0"/>
                  <a:cs typeface="Arial" panose="020B0604020202020204" pitchFamily="34" charset="0"/>
                </a:rPr>
                <a:t>.</a:t>
              </a:r>
            </a:p>
            <a:p>
              <a:pPr marL="489832" indent="-489832" algn="just">
                <a:buFont typeface="+mj-lt"/>
                <a:buAutoNum type="arabicPeriod"/>
              </a:pPr>
              <a:r>
                <a:rPr lang="en-US" sz="1905" dirty="0">
                  <a:latin typeface="Arial" panose="020B0604020202020204" pitchFamily="34" charset="0"/>
                  <a:cs typeface="Arial" panose="020B0604020202020204" pitchFamily="34" charset="0"/>
                </a:rPr>
                <a:t>.</a:t>
              </a:r>
            </a:p>
            <a:p>
              <a:pPr marL="489832" indent="-489832" algn="just">
                <a:buFont typeface="+mj-lt"/>
                <a:buAutoNum type="arabicPeriod"/>
              </a:pPr>
              <a:r>
                <a:rPr lang="en-US" sz="1905" dirty="0">
                  <a:latin typeface="Arial" panose="020B0604020202020204" pitchFamily="34" charset="0"/>
                  <a:cs typeface="Arial" panose="020B0604020202020204" pitchFamily="34" charset="0"/>
                </a:rPr>
                <a:t>.</a:t>
              </a:r>
            </a:p>
            <a:p>
              <a:pPr marL="489832" indent="-489832" algn="just">
                <a:buFont typeface="+mj-lt"/>
                <a:buAutoNum type="arabicPeriod"/>
              </a:pPr>
              <a:r>
                <a:rPr lang="en-US" sz="1905" dirty="0">
                  <a:latin typeface="Arial" panose="020B0604020202020204" pitchFamily="34" charset="0"/>
                  <a:cs typeface="Arial" panose="020B0604020202020204" pitchFamily="34" charset="0"/>
                </a:rPr>
                <a:t>.</a:t>
              </a:r>
            </a:p>
            <a:p>
              <a:pPr marL="489832" indent="-489832" algn="just">
                <a:buFont typeface="+mj-lt"/>
                <a:buAutoNum type="arabicPeriod"/>
              </a:pPr>
              <a:r>
                <a:rPr lang="en-US" sz="1905" dirty="0">
                  <a:latin typeface="Arial" panose="020B0604020202020204" pitchFamily="34" charset="0"/>
                  <a:cs typeface="Arial" panose="020B0604020202020204" pitchFamily="34" charset="0"/>
                </a:rPr>
                <a:t>.</a:t>
              </a:r>
              <a:endParaRPr lang="mn-MN" sz="1905" dirty="0">
                <a:latin typeface="Arial" panose="020B0604020202020204" pitchFamily="34" charset="0"/>
                <a:cs typeface="Arial" panose="020B0604020202020204" pitchFamily="34" charset="0"/>
              </a:endParaRPr>
            </a:p>
            <a:p>
              <a:pPr marL="489832" indent="-489832" algn="just">
                <a:buFont typeface="+mj-lt"/>
                <a:buAutoNum type="arabicPeriod"/>
              </a:pPr>
              <a:r>
                <a:rPr lang="mn-MN" sz="1905" dirty="0">
                  <a:latin typeface="Arial" panose="020B0604020202020204" pitchFamily="34" charset="0"/>
                  <a:cs typeface="Arial" panose="020B0604020202020204" pitchFamily="34" charset="0"/>
                </a:rPr>
                <a:t>.</a:t>
              </a:r>
            </a:p>
            <a:p>
              <a:pPr marL="489832" indent="-489832" algn="just">
                <a:buFont typeface="+mj-lt"/>
                <a:buAutoNum type="arabicPeriod"/>
              </a:pPr>
              <a:r>
                <a:rPr lang="mn-MN" sz="1905" dirty="0">
                  <a:latin typeface="Arial" panose="020B0604020202020204" pitchFamily="34" charset="0"/>
                  <a:cs typeface="Arial" panose="020B0604020202020204" pitchFamily="34" charset="0"/>
                </a:rPr>
                <a:t>.</a:t>
              </a:r>
              <a:endParaRPr lang="en-US" sz="1905" dirty="0">
                <a:latin typeface="Arial" panose="020B0604020202020204" pitchFamily="34" charset="0"/>
                <a:cs typeface="Arial" panose="020B0604020202020204" pitchFamily="34" charset="0"/>
              </a:endParaRPr>
            </a:p>
            <a:p>
              <a:pPr marL="489832" indent="-489832" algn="just">
                <a:buFont typeface="+mj-lt"/>
                <a:buAutoNum type="arabicPeriod"/>
              </a:pPr>
              <a:r>
                <a:rPr lang="en-US" sz="1905" dirty="0">
                  <a:latin typeface="Arial" panose="020B0604020202020204" pitchFamily="34" charset="0"/>
                  <a:cs typeface="Arial" panose="020B0604020202020204" pitchFamily="34" charset="0"/>
                </a:rPr>
                <a:t>.</a:t>
              </a:r>
            </a:p>
            <a:p>
              <a:pPr marL="489832" indent="-489832" algn="just">
                <a:buFont typeface="+mj-lt"/>
                <a:buAutoNum type="arabicPeriod"/>
              </a:pPr>
              <a:endParaRPr lang="en-US" sz="1905" dirty="0">
                <a:latin typeface="Arial" panose="020B0604020202020204" pitchFamily="34" charset="0"/>
                <a:cs typeface="Arial" panose="020B0604020202020204" pitchFamily="34" charset="0"/>
              </a:endParaRPr>
            </a:p>
          </p:txBody>
        </p:sp>
        <p:sp>
          <p:nvSpPr>
            <p:cNvPr id="35" name="Title 1"/>
            <p:cNvSpPr txBox="1">
              <a:spLocks/>
            </p:cNvSpPr>
            <p:nvPr/>
          </p:nvSpPr>
          <p:spPr>
            <a:xfrm>
              <a:off x="10568344" y="36590835"/>
              <a:ext cx="8794474" cy="1023046"/>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mn-MN" sz="3200" b="1" dirty="0">
                  <a:solidFill>
                    <a:schemeClr val="bg1"/>
                  </a:solidFill>
                  <a:latin typeface="Arial" panose="020B0604020202020204" pitchFamily="34" charset="0"/>
                  <a:cs typeface="Arial" panose="020B0604020202020204" pitchFamily="34" charset="0"/>
                </a:rPr>
                <a:t>Гол ашигласан ном зүйг бичиж болно. Заавал биш</a:t>
              </a:r>
              <a:endParaRPr lang="en-US" sz="2856" dirty="0">
                <a:solidFill>
                  <a:schemeClr val="bg1"/>
                </a:solidFill>
                <a:latin typeface="Arial" panose="020B0604020202020204" pitchFamily="34" charset="0"/>
                <a:cs typeface="Arial" panose="020B0604020202020204" pitchFamily="34" charset="0"/>
              </a:endParaRPr>
            </a:p>
          </p:txBody>
        </p:sp>
      </p:grpSp>
      <p:grpSp>
        <p:nvGrpSpPr>
          <p:cNvPr id="41" name="Group 40"/>
          <p:cNvGrpSpPr/>
          <p:nvPr/>
        </p:nvGrpSpPr>
        <p:grpSpPr>
          <a:xfrm>
            <a:off x="428548" y="36328424"/>
            <a:ext cx="8859795" cy="5841278"/>
            <a:chOff x="10430255" y="28362195"/>
            <a:chExt cx="8724052" cy="3594116"/>
          </a:xfrm>
        </p:grpSpPr>
        <p:sp>
          <p:nvSpPr>
            <p:cNvPr id="37" name="Title 1"/>
            <p:cNvSpPr txBox="1">
              <a:spLocks/>
            </p:cNvSpPr>
            <p:nvPr/>
          </p:nvSpPr>
          <p:spPr>
            <a:xfrm>
              <a:off x="10430255" y="28362195"/>
              <a:ext cx="8712083" cy="517764"/>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marL="0" lvl="2">
                <a:spcBef>
                  <a:spcPts val="952"/>
                </a:spcBef>
                <a:buClr>
                  <a:schemeClr val="accent1">
                    <a:lumMod val="75000"/>
                  </a:schemeClr>
                </a:buClr>
              </a:pPr>
              <a:r>
                <a:rPr lang="mn-MN" sz="4800" b="1" dirty="0">
                  <a:solidFill>
                    <a:schemeClr val="bg1"/>
                  </a:solidFill>
                  <a:latin typeface="Arial" panose="020B0604020202020204" pitchFamily="34" charset="0"/>
                  <a:ea typeface="+mj-ea"/>
                  <a:cs typeface="Arial" panose="020B0604020202020204" pitchFamily="34" charset="0"/>
                </a:rPr>
                <a:t>Хүлээгдсэн үр дүн</a:t>
              </a:r>
              <a:endParaRPr lang="en-US" sz="4800" b="1" dirty="0">
                <a:solidFill>
                  <a:schemeClr val="bg1"/>
                </a:solidFill>
                <a:latin typeface="Arial" panose="020B0604020202020204" pitchFamily="34" charset="0"/>
                <a:ea typeface="+mj-ea"/>
                <a:cs typeface="Arial" panose="020B0604020202020204" pitchFamily="34" charset="0"/>
              </a:endParaRPr>
            </a:p>
          </p:txBody>
        </p:sp>
        <p:sp>
          <p:nvSpPr>
            <p:cNvPr id="38" name="Title 1"/>
            <p:cNvSpPr txBox="1">
              <a:spLocks/>
            </p:cNvSpPr>
            <p:nvPr/>
          </p:nvSpPr>
          <p:spPr>
            <a:xfrm>
              <a:off x="10430255" y="28879960"/>
              <a:ext cx="8724052" cy="3076351"/>
            </a:xfrm>
            <a:prstGeom prst="rect">
              <a:avLst/>
            </a:prstGeom>
            <a:noFill/>
            <a:ln>
              <a:solidFill>
                <a:srgbClr val="0070C0"/>
              </a:solidFill>
            </a:ln>
          </p:spPr>
          <p:txBody>
            <a:bodyPr vert="horz" wrap="square" lIns="171429" tIns="171429" rIns="171429" bIns="171429" rtlCol="0" anchor="t" anchorCtr="0">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marL="689392" indent="-526116" algn="just" defTabSz="689392">
                <a:buClr>
                  <a:srgbClr val="0070C0"/>
                </a:buClr>
                <a:buFont typeface="Wingdings" panose="05000000000000000000" pitchFamily="2" charset="2"/>
                <a:buChar char="§"/>
              </a:pPr>
              <a:r>
                <a:rPr lang="mn-MN" sz="2800" dirty="0">
                  <a:latin typeface="Arial" panose="020B0604020202020204" pitchFamily="34" charset="0"/>
                  <a:cs typeface="Arial" panose="020B0604020202020204" pitchFamily="34" charset="0"/>
                </a:rPr>
                <a:t>Энэ загварыг шууд ашиглана уу</a:t>
              </a:r>
              <a:r>
                <a:rPr lang="en-US" sz="2800" dirty="0">
                  <a:latin typeface="Arial" panose="020B0604020202020204" pitchFamily="34" charset="0"/>
                  <a:cs typeface="Arial" panose="020B0604020202020204" pitchFamily="34" charset="0"/>
                </a:rPr>
                <a:t>. </a:t>
              </a:r>
            </a:p>
            <a:p>
              <a:pPr marL="689392" indent="-526116" algn="just" defTabSz="689392">
                <a:buClr>
                  <a:srgbClr val="0070C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t>
              </a:r>
            </a:p>
            <a:p>
              <a:pPr marL="689392" indent="-526116" algn="just" defTabSz="689392">
                <a:buClr>
                  <a:srgbClr val="0070C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t>
              </a:r>
            </a:p>
            <a:p>
              <a:pPr marL="689392" indent="-526116" algn="just" defTabSz="689392">
                <a:buClr>
                  <a:srgbClr val="0070C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t>
              </a:r>
            </a:p>
            <a:p>
              <a:pPr marL="689392" indent="-526116" algn="just" defTabSz="689392">
                <a:buClr>
                  <a:srgbClr val="0070C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t>
              </a:r>
            </a:p>
            <a:p>
              <a:pPr marL="689392" indent="-526116" algn="just" defTabSz="689392">
                <a:buClr>
                  <a:srgbClr val="0070C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t>
              </a:r>
            </a:p>
            <a:p>
              <a:pPr marL="689392" indent="-526116" algn="just" defTabSz="689392">
                <a:buClr>
                  <a:srgbClr val="0070C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t>
              </a:r>
            </a:p>
            <a:p>
              <a:pPr marL="689392" indent="-526116" algn="just" defTabSz="689392">
                <a:buClr>
                  <a:srgbClr val="0070C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t>
              </a:r>
            </a:p>
            <a:p>
              <a:pPr marL="689392" indent="-526116" algn="just" defTabSz="689392">
                <a:buClr>
                  <a:srgbClr val="0070C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t>
              </a:r>
              <a:endParaRPr lang="mn-MN" sz="2800" dirty="0">
                <a:latin typeface="Arial" panose="020B0604020202020204" pitchFamily="34" charset="0"/>
                <a:cs typeface="Arial" panose="020B0604020202020204" pitchFamily="34" charset="0"/>
              </a:endParaRPr>
            </a:p>
            <a:p>
              <a:pPr marL="689392" indent="-526116" algn="just" defTabSz="689392">
                <a:buClr>
                  <a:srgbClr val="0070C0"/>
                </a:buClr>
                <a:buFont typeface="Wingdings" panose="05000000000000000000" pitchFamily="2" charset="2"/>
                <a:buChar char="§"/>
              </a:pPr>
              <a:r>
                <a:rPr lang="mn-MN" sz="2800" dirty="0">
                  <a:latin typeface="Arial" panose="020B0604020202020204" pitchFamily="34" charset="0"/>
                  <a:cs typeface="Arial" panose="020B0604020202020204" pitchFamily="34" charset="0"/>
                </a:rPr>
                <a:t>.</a:t>
              </a:r>
            </a:p>
            <a:p>
              <a:pPr marL="689392" indent="-526116" algn="just" defTabSz="689392">
                <a:buClr>
                  <a:srgbClr val="0070C0"/>
                </a:buClr>
                <a:buFont typeface="Wingdings" panose="05000000000000000000" pitchFamily="2" charset="2"/>
                <a:buChar char="§"/>
              </a:pPr>
              <a:r>
                <a:rPr lang="mn-MN" sz="2800" dirty="0">
                  <a:latin typeface="Arial" panose="020B0604020202020204" pitchFamily="34" charset="0"/>
                  <a:cs typeface="Arial" panose="020B0604020202020204" pitchFamily="34" charset="0"/>
                </a:rPr>
                <a:t>.</a:t>
              </a:r>
            </a:p>
            <a:p>
              <a:pPr marL="689392" indent="-526116" algn="just" defTabSz="689392">
                <a:buClr>
                  <a:srgbClr val="0070C0"/>
                </a:buClr>
                <a:buFont typeface="Wingdings" panose="05000000000000000000" pitchFamily="2" charset="2"/>
                <a:buChar char="§"/>
              </a:pPr>
              <a:endParaRPr lang="en-US" sz="2800" dirty="0">
                <a:latin typeface="Arial" panose="020B0604020202020204" pitchFamily="34" charset="0"/>
                <a:cs typeface="Arial" panose="020B0604020202020204" pitchFamily="34" charset="0"/>
              </a:endParaRPr>
            </a:p>
          </p:txBody>
        </p:sp>
      </p:grpSp>
      <p:grpSp>
        <p:nvGrpSpPr>
          <p:cNvPr id="36" name="Group 35"/>
          <p:cNvGrpSpPr/>
          <p:nvPr/>
        </p:nvGrpSpPr>
        <p:grpSpPr>
          <a:xfrm>
            <a:off x="9779923" y="8460185"/>
            <a:ext cx="9318434" cy="18456422"/>
            <a:chOff x="10774825" y="13602539"/>
            <a:chExt cx="8398021" cy="21526816"/>
          </a:xfrm>
        </p:grpSpPr>
        <p:sp>
          <p:nvSpPr>
            <p:cNvPr id="39" name="Title 1"/>
            <p:cNvSpPr txBox="1">
              <a:spLocks/>
            </p:cNvSpPr>
            <p:nvPr/>
          </p:nvSpPr>
          <p:spPr>
            <a:xfrm>
              <a:off x="10774825" y="13602539"/>
              <a:ext cx="8398021" cy="1653353"/>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l"/>
              <a:r>
                <a:rPr lang="mn-MN" sz="4800" b="1" dirty="0">
                  <a:solidFill>
                    <a:schemeClr val="bg1"/>
                  </a:solidFill>
                  <a:latin typeface="Arial" panose="020B0604020202020204" pitchFamily="34" charset="0"/>
                  <a:cs typeface="Arial" panose="020B0604020202020204" pitchFamily="34" charset="0"/>
                </a:rPr>
                <a:t>Инновац </a:t>
              </a:r>
              <a:r>
                <a:rPr lang="en-US" sz="4800" b="1" dirty="0">
                  <a:solidFill>
                    <a:schemeClr val="bg1"/>
                  </a:solidFill>
                  <a:latin typeface="Arial" panose="020B0604020202020204" pitchFamily="34" charset="0"/>
                  <a:cs typeface="Arial" panose="020B0604020202020204" pitchFamily="34" charset="0"/>
                </a:rPr>
                <a:t>(</a:t>
              </a:r>
              <a:r>
                <a:rPr lang="mn-MN" sz="4800" b="1" dirty="0">
                  <a:solidFill>
                    <a:schemeClr val="bg1"/>
                  </a:solidFill>
                  <a:latin typeface="Arial" panose="020B0604020202020204" pitchFamily="34" charset="0"/>
                  <a:cs typeface="Arial" panose="020B0604020202020204" pitchFamily="34" charset="0"/>
                </a:rPr>
                <a:t>энэ гарчиг заавал биш</a:t>
              </a:r>
              <a:r>
                <a:rPr lang="en-US" sz="4800" b="1" dirty="0">
                  <a:solidFill>
                    <a:schemeClr val="bg1"/>
                  </a:solidFill>
                  <a:latin typeface="Arial" panose="020B0604020202020204" pitchFamily="34" charset="0"/>
                  <a:cs typeface="Arial" panose="020B0604020202020204" pitchFamily="34" charset="0"/>
                </a:rPr>
                <a:t>)</a:t>
              </a:r>
              <a:r>
                <a:rPr lang="de-DE" sz="4762" b="1" dirty="0">
                  <a:solidFill>
                    <a:schemeClr val="bg1"/>
                  </a:solidFill>
                  <a:latin typeface="Arial" panose="020B0604020202020204" pitchFamily="34" charset="0"/>
                  <a:cs typeface="Arial" panose="020B0604020202020204" pitchFamily="34" charset="0"/>
                </a:rPr>
                <a:t> </a:t>
              </a:r>
              <a:endParaRPr lang="en-US" sz="4762" dirty="0">
                <a:solidFill>
                  <a:schemeClr val="bg1"/>
                </a:solidFill>
                <a:latin typeface="Arial" panose="020B0604020202020204" pitchFamily="34" charset="0"/>
                <a:cs typeface="Arial" panose="020B0604020202020204" pitchFamily="34" charset="0"/>
              </a:endParaRPr>
            </a:p>
          </p:txBody>
        </p:sp>
        <p:sp>
          <p:nvSpPr>
            <p:cNvPr id="40" name="Title 1"/>
            <p:cNvSpPr txBox="1">
              <a:spLocks/>
            </p:cNvSpPr>
            <p:nvPr/>
          </p:nvSpPr>
          <p:spPr>
            <a:xfrm>
              <a:off x="10774826" y="15276127"/>
              <a:ext cx="8398020" cy="19853228"/>
            </a:xfrm>
            <a:prstGeom prst="rect">
              <a:avLst/>
            </a:prstGeom>
            <a:noFill/>
            <a:ln>
              <a:solidFill>
                <a:srgbClr val="0070C0"/>
              </a:solidFill>
            </a:ln>
          </p:spPr>
          <p:txBody>
            <a:bodyPr vert="horz" wrap="square" lIns="171429" tIns="171429" rIns="171429" bIns="171429" rtlCol="0" anchor="t" anchorCtr="0">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fontAlgn="base"/>
              <a:r>
                <a:rPr lang="mn-MN" sz="2800" dirty="0">
                  <a:latin typeface="Arial" panose="020B0604020202020204" pitchFamily="34" charset="0"/>
                  <a:cs typeface="Arial" panose="020B0604020202020204" pitchFamily="34" charset="0"/>
                </a:rPr>
                <a:t>Та энэ загварыг заавал дагаж мөрдөх шаардлагагүй. </a:t>
              </a:r>
            </a:p>
            <a:p>
              <a:pPr algn="just" fontAlgn="base"/>
              <a:r>
                <a:rPr lang="mn-MN" sz="2800" dirty="0">
                  <a:latin typeface="Arial" panose="020B0604020202020204" pitchFamily="34" charset="0"/>
                  <a:cs typeface="Arial" panose="020B0604020202020204" pitchFamily="34" charset="0"/>
                </a:rPr>
                <a:t>Өөрийнхөө судалгааны ажлын үр дүнгээс хамааран хоёр баганатайгаар хийж болно. </a:t>
              </a:r>
              <a:endParaRPr lang="en-US" sz="2800" dirty="0">
                <a:latin typeface="Arial" panose="020B0604020202020204" pitchFamily="34" charset="0"/>
                <a:cs typeface="Arial" panose="020B0604020202020204" pitchFamily="34" charset="0"/>
              </a:endParaRPr>
            </a:p>
            <a:p>
              <a:pPr algn="just" fontAlgn="base"/>
              <a:endParaRPr lang="mn-MN" sz="2800" dirty="0">
                <a:latin typeface="Arial" panose="020B0604020202020204" pitchFamily="34" charset="0"/>
                <a:cs typeface="Arial" panose="020B0604020202020204" pitchFamily="34" charset="0"/>
              </a:endParaRPr>
            </a:p>
            <a:p>
              <a:pPr algn="just" fontAlgn="base"/>
              <a:r>
                <a:rPr lang="mn-MN" sz="2800" dirty="0">
                  <a:latin typeface="Arial" panose="020B0604020202020204" pitchFamily="34" charset="0"/>
                  <a:cs typeface="Arial" panose="020B0604020202020204" pitchFamily="34" charset="0"/>
                </a:rPr>
                <a:t>Гэсэн хэдий ч бидэнд зурагт хуудасны хэмжээ, өнгө хэрэгтэй бөгөөд дараах зүйлийг багтаасан байх ёстой. Үүнд:</a:t>
              </a:r>
            </a:p>
            <a:p>
              <a:pPr algn="just" fontAlgn="base"/>
              <a:endParaRPr lang="en-US" sz="2800" dirty="0">
                <a:latin typeface="Arial" panose="020B0604020202020204" pitchFamily="34" charset="0"/>
                <a:cs typeface="Arial" panose="020B0604020202020204" pitchFamily="34" charset="0"/>
              </a:endParaRPr>
            </a:p>
            <a:p>
              <a:pPr marL="514350" indent="-514350" algn="just" fontAlgn="base">
                <a:buAutoNum type="arabicParenR"/>
              </a:pPr>
              <a:r>
                <a:rPr lang="mn-MN" sz="2800" dirty="0">
                  <a:latin typeface="Arial" panose="020B0604020202020204" pitchFamily="34" charset="0"/>
                  <a:cs typeface="Arial" panose="020B0604020202020204" pitchFamily="34" charset="0"/>
                </a:rPr>
                <a:t>Хураангуй</a:t>
              </a:r>
              <a:r>
                <a:rPr lang="en-US" sz="2800" dirty="0">
                  <a:latin typeface="Arial" panose="020B0604020202020204" pitchFamily="34" charset="0"/>
                  <a:cs typeface="Arial" panose="020B0604020202020204" pitchFamily="34" charset="0"/>
                </a:rPr>
                <a:t> </a:t>
              </a:r>
            </a:p>
            <a:p>
              <a:pPr marL="514350" indent="-514350" algn="just" fontAlgn="base">
                <a:buAutoNum type="arabicParenR"/>
              </a:pPr>
              <a:r>
                <a:rPr lang="mn-MN" sz="2800" dirty="0">
                  <a:latin typeface="Arial" panose="020B0604020202020204" pitchFamily="34" charset="0"/>
                  <a:cs typeface="Arial" panose="020B0604020202020204" pitchFamily="34" charset="0"/>
                </a:rPr>
                <a:t>Удиртгал </a:t>
              </a:r>
              <a:r>
                <a:rPr lang="en-US" sz="2800" dirty="0">
                  <a:latin typeface="Arial" panose="020B0604020202020204" pitchFamily="34" charset="0"/>
                  <a:cs typeface="Arial" panose="020B0604020202020204" pitchFamily="34" charset="0"/>
                </a:rPr>
                <a:t>/ </a:t>
              </a:r>
              <a:r>
                <a:rPr lang="mn-MN" sz="2800" dirty="0">
                  <a:latin typeface="Arial" panose="020B0604020202020204" pitchFamily="34" charset="0"/>
                  <a:cs typeface="Arial" panose="020B0604020202020204" pitchFamily="34" charset="0"/>
                </a:rPr>
                <a:t>Үндэслэл</a:t>
              </a:r>
              <a:endParaRPr lang="en-US" sz="2800" dirty="0">
                <a:latin typeface="Arial" panose="020B0604020202020204" pitchFamily="34" charset="0"/>
                <a:cs typeface="Arial" panose="020B0604020202020204" pitchFamily="34" charset="0"/>
              </a:endParaRPr>
            </a:p>
            <a:p>
              <a:pPr marL="514350" indent="-514350" algn="just" fontAlgn="base">
                <a:buAutoNum type="arabicParenR"/>
              </a:pPr>
              <a:r>
                <a:rPr lang="mn-MN" sz="2800" dirty="0">
                  <a:latin typeface="Arial" panose="020B0604020202020204" pitchFamily="34" charset="0"/>
                  <a:cs typeface="Arial" panose="020B0604020202020204" pitchFamily="34" charset="0"/>
                </a:rPr>
                <a:t>Үйл явц Энд өөрийнхөө оруулах гэсэн бүхнийг оруулж болно</a:t>
              </a:r>
              <a:endParaRPr lang="en-US" sz="2800" dirty="0">
                <a:latin typeface="Arial" panose="020B0604020202020204" pitchFamily="34" charset="0"/>
                <a:cs typeface="Arial" panose="020B0604020202020204" pitchFamily="34" charset="0"/>
              </a:endParaRPr>
            </a:p>
            <a:p>
              <a:pPr marL="514350" indent="-514350" algn="just" fontAlgn="base">
                <a:buAutoNum type="arabicParenR"/>
              </a:pPr>
              <a:r>
                <a:rPr lang="mn-MN" sz="2800" dirty="0">
                  <a:latin typeface="Arial" panose="020B0604020202020204" pitchFamily="34" charset="0"/>
                  <a:cs typeface="Arial" panose="020B0604020202020204" pitchFamily="34" charset="0"/>
                </a:rPr>
                <a:t>Үр дүн</a:t>
              </a:r>
            </a:p>
            <a:p>
              <a:pPr marL="514350" indent="-514350" algn="just" fontAlgn="base">
                <a:buAutoNum type="arabicParenR"/>
              </a:pPr>
              <a:r>
                <a:rPr lang="mn-MN" sz="2800" dirty="0">
                  <a:latin typeface="Arial" panose="020B0604020202020204" pitchFamily="34" charset="0"/>
                  <a:cs typeface="Arial" panose="020B0604020202020204" pitchFamily="34" charset="0"/>
                </a:rPr>
                <a:t>Дүгнэлт</a:t>
              </a:r>
              <a:endParaRPr lang="en-US" sz="2800" dirty="0">
                <a:latin typeface="Arial" panose="020B0604020202020204" pitchFamily="34" charset="0"/>
                <a:cs typeface="Arial" panose="020B0604020202020204" pitchFamily="34" charset="0"/>
              </a:endParaRPr>
            </a:p>
            <a:p>
              <a:pPr marL="514350" indent="-514350" algn="just" fontAlgn="base">
                <a:buAutoNum type="arabicParenR"/>
              </a:pPr>
              <a:r>
                <a:rPr lang="mn-MN" sz="2800" dirty="0">
                  <a:latin typeface="Arial" panose="020B0604020202020204" pitchFamily="34" charset="0"/>
                  <a:cs typeface="Arial" panose="020B0604020202020204" pitchFamily="34" charset="0"/>
                </a:rPr>
                <a:t>Холбоо барих хаяг</a:t>
              </a:r>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r>
                <a:rPr lang="en-US" sz="2800" dirty="0">
                  <a:latin typeface="Arial" panose="020B0604020202020204" pitchFamily="34" charset="0"/>
                  <a:cs typeface="Arial" panose="020B0604020202020204" pitchFamily="34" charset="0"/>
                </a:rPr>
                <a:t>* </a:t>
              </a:r>
              <a:r>
                <a:rPr lang="mn-MN" sz="2800" dirty="0">
                  <a:latin typeface="Arial" panose="020B0604020202020204" pitchFamily="34" charset="0"/>
                  <a:cs typeface="Arial" panose="020B0604020202020204" pitchFamily="34" charset="0"/>
                </a:rPr>
                <a:t>Нь гол холбоо барих хүний хаяг болно. </a:t>
              </a:r>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mn-MN"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a:p>
              <a:pPr algn="just" fontAlgn="base"/>
              <a:endParaRPr lang="en-US" sz="2800" dirty="0">
                <a:latin typeface="Arial" panose="020B0604020202020204" pitchFamily="34" charset="0"/>
                <a:cs typeface="Arial" panose="020B0604020202020204" pitchFamily="34" charset="0"/>
              </a:endParaRPr>
            </a:p>
          </p:txBody>
        </p:sp>
      </p:grpSp>
      <p:grpSp>
        <p:nvGrpSpPr>
          <p:cNvPr id="56" name="Group 55"/>
          <p:cNvGrpSpPr/>
          <p:nvPr/>
        </p:nvGrpSpPr>
        <p:grpSpPr>
          <a:xfrm>
            <a:off x="19476475" y="8452420"/>
            <a:ext cx="9001511" cy="14662829"/>
            <a:chOff x="20796746" y="7634421"/>
            <a:chExt cx="8708857" cy="7541379"/>
          </a:xfrm>
        </p:grpSpPr>
        <p:sp>
          <p:nvSpPr>
            <p:cNvPr id="57" name="Title 1"/>
            <p:cNvSpPr txBox="1">
              <a:spLocks/>
            </p:cNvSpPr>
            <p:nvPr/>
          </p:nvSpPr>
          <p:spPr>
            <a:xfrm>
              <a:off x="20796746" y="7634421"/>
              <a:ext cx="8708857" cy="387147"/>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l"/>
              <a:r>
                <a:rPr lang="mn-MN" sz="4800" b="1" dirty="0">
                  <a:solidFill>
                    <a:schemeClr val="bg1"/>
                  </a:solidFill>
                  <a:latin typeface="Arial" panose="020B0604020202020204" pitchFamily="34" charset="0"/>
                  <a:cs typeface="Arial" panose="020B0604020202020204" pitchFamily="34" charset="0"/>
                </a:rPr>
                <a:t>Үйл явц юу ч байж болно </a:t>
              </a:r>
              <a:endParaRPr lang="en-US" sz="4800" dirty="0">
                <a:solidFill>
                  <a:schemeClr val="bg1"/>
                </a:solidFill>
                <a:latin typeface="Arial" panose="020B0604020202020204" pitchFamily="34" charset="0"/>
                <a:cs typeface="Arial" panose="020B0604020202020204" pitchFamily="34" charset="0"/>
              </a:endParaRPr>
            </a:p>
          </p:txBody>
        </p:sp>
        <p:sp>
          <p:nvSpPr>
            <p:cNvPr id="58" name="Title 1"/>
            <p:cNvSpPr txBox="1">
              <a:spLocks/>
            </p:cNvSpPr>
            <p:nvPr/>
          </p:nvSpPr>
          <p:spPr>
            <a:xfrm>
              <a:off x="20825987" y="8016908"/>
              <a:ext cx="8640000" cy="7158892"/>
            </a:xfrm>
            <a:prstGeom prst="rect">
              <a:avLst/>
            </a:prstGeom>
            <a:noFill/>
            <a:ln>
              <a:solidFill>
                <a:srgbClr val="0070C0"/>
              </a:solidFill>
            </a:ln>
          </p:spPr>
          <p:txBody>
            <a:bodyPr vert="horz" wrap="square" lIns="171429" tIns="171429" rIns="171429" bIns="171429" rtlCol="0" anchor="t" anchorCtr="0">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spcBef>
                  <a:spcPts val="0"/>
                </a:spcBef>
                <a:buClr>
                  <a:schemeClr val="accent5"/>
                </a:buClr>
              </a:pPr>
              <a:r>
                <a:rPr lang="en-US" sz="2800" dirty="0">
                  <a:latin typeface="Arial" panose="020B0604020202020204" pitchFamily="34" charset="0"/>
                  <a:cs typeface="Arial" panose="020B0604020202020204" pitchFamily="34" charset="0"/>
                </a:rPr>
                <a:t>.</a:t>
              </a: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mn-MN" sz="2800" dirty="0">
                <a:latin typeface="Arial" panose="020B0604020202020204" pitchFamily="34" charset="0"/>
                <a:cs typeface="Arial" panose="020B0604020202020204" pitchFamily="34" charset="0"/>
              </a:endParaRPr>
            </a:p>
            <a:p>
              <a:pPr algn="just">
                <a:spcBef>
                  <a:spcPts val="0"/>
                </a:spcBef>
                <a:buClr>
                  <a:schemeClr val="accent5"/>
                </a:buClr>
              </a:pPr>
              <a:endParaRPr lang="mn-MN" sz="2800" dirty="0">
                <a:latin typeface="Arial" panose="020B0604020202020204" pitchFamily="34" charset="0"/>
                <a:cs typeface="Arial" panose="020B0604020202020204" pitchFamily="34" charset="0"/>
              </a:endParaRPr>
            </a:p>
            <a:p>
              <a:pPr algn="just">
                <a:spcBef>
                  <a:spcPts val="0"/>
                </a:spcBef>
                <a:buClr>
                  <a:schemeClr val="accent5"/>
                </a:buClr>
              </a:pPr>
              <a:endParaRPr lang="mn-MN" sz="2800" dirty="0">
                <a:latin typeface="Arial" panose="020B0604020202020204" pitchFamily="34" charset="0"/>
                <a:cs typeface="Arial" panose="020B0604020202020204" pitchFamily="34" charset="0"/>
              </a:endParaRPr>
            </a:p>
            <a:p>
              <a:pPr algn="just">
                <a:spcBef>
                  <a:spcPts val="0"/>
                </a:spcBef>
                <a:buClr>
                  <a:schemeClr val="accent5"/>
                </a:buClr>
              </a:pPr>
              <a:endParaRPr lang="mn-MN"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a:p>
              <a:pPr algn="just">
                <a:spcBef>
                  <a:spcPts val="0"/>
                </a:spcBef>
                <a:buClr>
                  <a:schemeClr val="accent5"/>
                </a:buClr>
              </a:pPr>
              <a:endParaRPr lang="en-US" sz="2800" dirty="0">
                <a:latin typeface="Arial" panose="020B0604020202020204" pitchFamily="34" charset="0"/>
                <a:cs typeface="Arial" panose="020B0604020202020204" pitchFamily="34" charset="0"/>
              </a:endParaRPr>
            </a:p>
          </p:txBody>
        </p:sp>
      </p:grpSp>
      <p:grpSp>
        <p:nvGrpSpPr>
          <p:cNvPr id="8" name="Group 7">
            <a:extLst>
              <a:ext uri="{FF2B5EF4-FFF2-40B4-BE49-F238E27FC236}">
                <a16:creationId xmlns:a16="http://schemas.microsoft.com/office/drawing/2014/main" id="{3D846B0E-4238-1B85-0EF6-300151793723}"/>
              </a:ext>
            </a:extLst>
          </p:cNvPr>
          <p:cNvGrpSpPr/>
          <p:nvPr/>
        </p:nvGrpSpPr>
        <p:grpSpPr>
          <a:xfrm>
            <a:off x="403146" y="23180659"/>
            <a:ext cx="8920804" cy="12750814"/>
            <a:chOff x="720000" y="13391106"/>
            <a:chExt cx="8640000" cy="2841732"/>
          </a:xfrm>
        </p:grpSpPr>
        <p:sp>
          <p:nvSpPr>
            <p:cNvPr id="10" name="Title 1">
              <a:extLst>
                <a:ext uri="{FF2B5EF4-FFF2-40B4-BE49-F238E27FC236}">
                  <a16:creationId xmlns:a16="http://schemas.microsoft.com/office/drawing/2014/main" id="{4D43D97D-8F2E-924B-1CEE-AB72328CD72C}"/>
                </a:ext>
              </a:extLst>
            </p:cNvPr>
            <p:cNvSpPr txBox="1">
              <a:spLocks/>
            </p:cNvSpPr>
            <p:nvPr/>
          </p:nvSpPr>
          <p:spPr>
            <a:xfrm>
              <a:off x="720000" y="13391106"/>
              <a:ext cx="8640000" cy="167760"/>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mn-MN" sz="4800" b="1" dirty="0">
                  <a:solidFill>
                    <a:schemeClr val="bg1"/>
                  </a:solidFill>
                  <a:latin typeface="Arial" panose="020B0604020202020204" pitchFamily="34" charset="0"/>
                  <a:cs typeface="Arial" panose="020B0604020202020204" pitchFamily="34" charset="0"/>
                </a:rPr>
                <a:t>Үйл явц юу я байж болно</a:t>
              </a:r>
              <a:endParaRPr lang="en-US" sz="4800" dirty="0">
                <a:solidFill>
                  <a:schemeClr val="bg1"/>
                </a:solidFill>
                <a:latin typeface="Arial" panose="020B0604020202020204" pitchFamily="34" charset="0"/>
                <a:cs typeface="Arial" panose="020B0604020202020204" pitchFamily="34" charset="0"/>
              </a:endParaRPr>
            </a:p>
          </p:txBody>
        </p:sp>
        <p:sp>
          <p:nvSpPr>
            <p:cNvPr id="16" name="Title 1">
              <a:extLst>
                <a:ext uri="{FF2B5EF4-FFF2-40B4-BE49-F238E27FC236}">
                  <a16:creationId xmlns:a16="http://schemas.microsoft.com/office/drawing/2014/main" id="{B0852627-B15D-13BA-2849-543AE6E05690}"/>
                </a:ext>
              </a:extLst>
            </p:cNvPr>
            <p:cNvSpPr txBox="1">
              <a:spLocks/>
            </p:cNvSpPr>
            <p:nvPr/>
          </p:nvSpPr>
          <p:spPr>
            <a:xfrm>
              <a:off x="720000" y="13562859"/>
              <a:ext cx="8640000" cy="2669979"/>
            </a:xfrm>
            <a:prstGeom prst="rect">
              <a:avLst/>
            </a:prstGeom>
            <a:noFill/>
            <a:ln>
              <a:solidFill>
                <a:srgbClr val="0070C0"/>
              </a:solidFill>
            </a:ln>
          </p:spPr>
          <p:txBody>
            <a:bodyPr vert="horz" wrap="square" lIns="171429" tIns="171429" rIns="171429" bIns="171429" rtlCol="0" anchor="t" anchorCtr="0">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mn-MN" sz="2800" dirty="0">
                  <a:latin typeface="Arial" panose="020B0604020202020204" pitchFamily="34" charset="0"/>
                  <a:cs typeface="Arial" panose="020B0604020202020204" pitchFamily="34" charset="0"/>
                </a:rPr>
                <a:t>Цаасны хэмжээний хувьд А0 -той ойролцоо цаасан дээр ихэвчлэн бэлдэнэ. Энэ удаагийн </a:t>
              </a:r>
              <a:r>
                <a:rPr lang="mn-MN" sz="2800" dirty="0" err="1">
                  <a:latin typeface="Arial" panose="020B0604020202020204" pitchFamily="34" charset="0"/>
                  <a:cs typeface="Arial" panose="020B0604020202020204" pitchFamily="34" charset="0"/>
                </a:rPr>
                <a:t>посторын</a:t>
              </a:r>
              <a:r>
                <a:rPr lang="mn-MN" sz="2800" dirty="0">
                  <a:latin typeface="Arial" panose="020B0604020202020204" pitchFamily="34" charset="0"/>
                  <a:cs typeface="Arial" panose="020B0604020202020204" pitchFamily="34" charset="0"/>
                </a:rPr>
                <a:t> хэмжээ нь 80 х 120 см болно. </a:t>
              </a:r>
            </a:p>
            <a:p>
              <a:pPr algn="just"/>
              <a:r>
                <a:rPr lang="mn-MN" sz="2800" dirty="0">
                  <a:latin typeface="Arial" panose="020B0604020202020204" pitchFamily="34" charset="0"/>
                  <a:cs typeface="Arial" panose="020B0604020202020204" pitchFamily="34" charset="0"/>
                </a:rPr>
                <a:t>Энэ цаастай үед үсгийн хэмжээ нь дараах байдалтай байвал сайн.</a:t>
              </a:r>
            </a:p>
            <a:p>
              <a:pPr algn="just"/>
              <a:r>
                <a:rPr lang="mn-MN" sz="2800" dirty="0">
                  <a:latin typeface="Arial" panose="020B0604020202020204" pitchFamily="34" charset="0"/>
                  <a:cs typeface="Arial" panose="020B0604020202020204" pitchFamily="34" charset="0"/>
                </a:rPr>
                <a:t>Гарчиг   70-100</a:t>
              </a:r>
            </a:p>
            <a:p>
              <a:pPr algn="just"/>
              <a:r>
                <a:rPr lang="mn-MN" sz="2800" dirty="0">
                  <a:latin typeface="Arial" panose="020B0604020202020204" pitchFamily="34" charset="0"/>
                  <a:cs typeface="Arial" panose="020B0604020202020204" pitchFamily="34" charset="0"/>
                </a:rPr>
                <a:t>Толгойнууд, дэд гарчиг (Оршил, Арга, Үр дүн г.м)    30-50</a:t>
              </a:r>
            </a:p>
            <a:p>
              <a:pPr algn="just"/>
              <a:r>
                <a:rPr lang="mn-MN" sz="2800" dirty="0">
                  <a:latin typeface="Arial" panose="020B0604020202020204" pitchFamily="34" charset="0"/>
                  <a:cs typeface="Arial" panose="020B0604020202020204" pitchFamily="34" charset="0"/>
                </a:rPr>
                <a:t>Ердийн өгүүлбэрийн үсэг     28-35</a:t>
              </a:r>
            </a:p>
            <a:p>
              <a:pPr algn="just"/>
              <a:r>
                <a:rPr lang="mn-MN" sz="2800" dirty="0">
                  <a:latin typeface="Arial" panose="020B0604020202020204" pitchFamily="34" charset="0"/>
                  <a:cs typeface="Arial" panose="020B0604020202020204" pitchFamily="34" charset="0"/>
                </a:rPr>
                <a:t>зохиогчдын нэрс, тэдгээрийн тухай бол    50-аас доош /бага л байвал сайн/</a:t>
              </a:r>
            </a:p>
            <a:p>
              <a:pPr algn="just"/>
              <a:r>
                <a:rPr lang="mn-MN" sz="2800" dirty="0">
                  <a:latin typeface="Arial" panose="020B0604020202020204" pitchFamily="34" charset="0"/>
                  <a:cs typeface="Arial" panose="020B0604020202020204" pitchFamily="34" charset="0"/>
                </a:rPr>
                <a:t>Зураг, графикийн тайлбар      18-24</a:t>
              </a:r>
              <a:r>
                <a:rPr lang="en-US" sz="2800" dirty="0">
                  <a:latin typeface="Arial" panose="020B0604020202020204" pitchFamily="34" charset="0"/>
                  <a:cs typeface="Arial" panose="020B0604020202020204" pitchFamily="34" charset="0"/>
                </a:rPr>
                <a:t>pt </a:t>
              </a:r>
              <a:r>
                <a:rPr lang="mn-MN" sz="2800" dirty="0">
                  <a:latin typeface="Arial" panose="020B0604020202020204" pitchFamily="34" charset="0"/>
                  <a:cs typeface="Arial" panose="020B0604020202020204" pitchFamily="34" charset="0"/>
                </a:rPr>
                <a:t>гэх мэтээр байвал аятайхан харагдана. </a:t>
              </a:r>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r>
                <a:rPr lang="mn-MN" sz="2800" dirty="0">
                  <a:latin typeface="Arial" panose="020B0604020202020204" pitchFamily="34" charset="0"/>
                  <a:cs typeface="Arial" panose="020B0604020202020204" pitchFamily="34" charset="0"/>
                </a:rPr>
                <a:t>Өгүүлбэрийг ердийн хэлбэрээр бичнэ. Ямар ч хүндэтгэлийн хэлбэр, ш.ухааны өнгөтэй байхгүй байвал зүгээр. Урт өгүүлбэрээс аль болох зайлсхийж, түлхүүр үг, холбоо үгнүүдийг ашиглавал зүгээр. Англи хэл дээр бичиж байгаа бол зөвхөн идэвхтэй цагыг ашиглана. Идэвхгүй цагийг аль болох ашиглахгүй байхыг хичээх хэрэгтэй. </a:t>
              </a:r>
            </a:p>
            <a:p>
              <a:pPr algn="just"/>
              <a:endParaRPr lang="mn-MN" sz="2800" dirty="0">
                <a:latin typeface="Arial" panose="020B0604020202020204" pitchFamily="34" charset="0"/>
                <a:cs typeface="Arial" panose="020B0604020202020204" pitchFamily="34" charset="0"/>
              </a:endParaRPr>
            </a:p>
            <a:p>
              <a:pPr algn="just"/>
              <a:r>
                <a:rPr lang="mn-MN" sz="2800" dirty="0">
                  <a:latin typeface="Arial" panose="020B0604020202020204" pitchFamily="34" charset="0"/>
                  <a:cs typeface="Arial" panose="020B0604020202020204" pitchFamily="34" charset="0"/>
                </a:rPr>
                <a:t>Мөн л өгүүлбэр нь богино байвал сайн. Өгүүлбэрийн дунд чухал утгатай үг, хэсгийг хэвтээ байдлаар эсвэл тод байдлаар тодотгож өгөх хэрэгтэй. Өгүүлбэрийг мөрний турш дүүрсэн (</a:t>
              </a:r>
              <a:r>
                <a:rPr lang="en-US" sz="2800" dirty="0">
                  <a:latin typeface="Arial" panose="020B0604020202020204" pitchFamily="34" charset="0"/>
                  <a:cs typeface="Arial" panose="020B0604020202020204" pitchFamily="34" charset="0"/>
                </a:rPr>
                <a:t>justify) </a:t>
              </a:r>
              <a:r>
                <a:rPr lang="mn-MN" sz="2800" dirty="0">
                  <a:latin typeface="Arial" panose="020B0604020202020204" pitchFamily="34" charset="0"/>
                  <a:cs typeface="Arial" panose="020B0604020202020204" pitchFamily="34" charset="0"/>
                </a:rPr>
                <a:t>байдлаар журамлавал аятайхан харагдана. Мөрнүүдийн төгсгөл хөрөөний ир шиг байх нь их текстийг уншихад хэрэгтэй болох боловч үзэмжийн хувьд онцгүй харагдана.</a:t>
              </a:r>
              <a:r>
                <a:rPr lang="en-US" sz="2800" dirty="0">
                  <a:latin typeface="Arial" panose="020B0604020202020204" pitchFamily="34" charset="0"/>
                  <a:cs typeface="Arial" panose="020B0604020202020204" pitchFamily="34" charset="0"/>
                </a:rPr>
                <a:t>.</a:t>
              </a:r>
            </a:p>
          </p:txBody>
        </p:sp>
      </p:grpSp>
      <p:grpSp>
        <p:nvGrpSpPr>
          <p:cNvPr id="25" name="Group 24">
            <a:extLst>
              <a:ext uri="{FF2B5EF4-FFF2-40B4-BE49-F238E27FC236}">
                <a16:creationId xmlns:a16="http://schemas.microsoft.com/office/drawing/2014/main" id="{A614EB4A-46F1-0725-DD59-2CCEAA3D58DC}"/>
              </a:ext>
            </a:extLst>
          </p:cNvPr>
          <p:cNvGrpSpPr/>
          <p:nvPr/>
        </p:nvGrpSpPr>
        <p:grpSpPr>
          <a:xfrm>
            <a:off x="19476475" y="31259497"/>
            <a:ext cx="8920804" cy="6546038"/>
            <a:chOff x="720000" y="13391106"/>
            <a:chExt cx="8640000" cy="1458894"/>
          </a:xfrm>
        </p:grpSpPr>
        <p:sp>
          <p:nvSpPr>
            <p:cNvPr id="43" name="Title 1">
              <a:extLst>
                <a:ext uri="{FF2B5EF4-FFF2-40B4-BE49-F238E27FC236}">
                  <a16:creationId xmlns:a16="http://schemas.microsoft.com/office/drawing/2014/main" id="{3CF3F142-1ED9-948A-8A3F-B2D91E683A6C}"/>
                </a:ext>
              </a:extLst>
            </p:cNvPr>
            <p:cNvSpPr txBox="1">
              <a:spLocks/>
            </p:cNvSpPr>
            <p:nvPr/>
          </p:nvSpPr>
          <p:spPr>
            <a:xfrm>
              <a:off x="720000" y="13391106"/>
              <a:ext cx="8640000" cy="167760"/>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mn-MN" sz="4800" b="1" dirty="0">
                  <a:solidFill>
                    <a:schemeClr val="bg1"/>
                  </a:solidFill>
                  <a:latin typeface="Arial" panose="020B0604020202020204" pitchFamily="34" charset="0"/>
                  <a:cs typeface="Arial" panose="020B0604020202020204" pitchFamily="34" charset="0"/>
                </a:rPr>
                <a:t>Дүгнэлт </a:t>
              </a:r>
              <a:endParaRPr lang="en-US" sz="4800" dirty="0">
                <a:solidFill>
                  <a:schemeClr val="bg1"/>
                </a:solidFill>
                <a:latin typeface="Arial" panose="020B0604020202020204" pitchFamily="34" charset="0"/>
                <a:cs typeface="Arial" panose="020B0604020202020204" pitchFamily="34" charset="0"/>
              </a:endParaRPr>
            </a:p>
          </p:txBody>
        </p:sp>
        <p:sp>
          <p:nvSpPr>
            <p:cNvPr id="44" name="Title 1">
              <a:extLst>
                <a:ext uri="{FF2B5EF4-FFF2-40B4-BE49-F238E27FC236}">
                  <a16:creationId xmlns:a16="http://schemas.microsoft.com/office/drawing/2014/main" id="{3D5EF4C4-8979-A5CE-AE60-316EC80534D0}"/>
                </a:ext>
              </a:extLst>
            </p:cNvPr>
            <p:cNvSpPr txBox="1">
              <a:spLocks/>
            </p:cNvSpPr>
            <p:nvPr/>
          </p:nvSpPr>
          <p:spPr>
            <a:xfrm>
              <a:off x="720000" y="13562859"/>
              <a:ext cx="8640000" cy="1287141"/>
            </a:xfrm>
            <a:prstGeom prst="rect">
              <a:avLst/>
            </a:prstGeom>
            <a:noFill/>
            <a:ln>
              <a:solidFill>
                <a:srgbClr val="0070C0"/>
              </a:solidFill>
            </a:ln>
          </p:spPr>
          <p:txBody>
            <a:bodyPr vert="horz" wrap="square" lIns="171429" tIns="171429" rIns="171429" bIns="171429" rtlCol="0" anchor="t" anchorCtr="0">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en-US" sz="2800" dirty="0">
                  <a:latin typeface="Arial" panose="020B0604020202020204" pitchFamily="34" charset="0"/>
                  <a:cs typeface="Arial" panose="020B0604020202020204" pitchFamily="34" charset="0"/>
                </a:rPr>
                <a:t>.</a:t>
              </a: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p:txBody>
        </p:sp>
      </p:grpSp>
      <p:sp>
        <p:nvSpPr>
          <p:cNvPr id="3" name="Text Box 5">
            <a:extLst>
              <a:ext uri="{FF2B5EF4-FFF2-40B4-BE49-F238E27FC236}">
                <a16:creationId xmlns:a16="http://schemas.microsoft.com/office/drawing/2014/main" id="{53C655B3-852B-44A9-C57C-D6DD1F3BB314}"/>
              </a:ext>
            </a:extLst>
          </p:cNvPr>
          <p:cNvSpPr txBox="1">
            <a:spLocks/>
          </p:cNvSpPr>
          <p:nvPr/>
        </p:nvSpPr>
        <p:spPr>
          <a:xfrm>
            <a:off x="9449" y="247883"/>
            <a:ext cx="28800425" cy="144205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lvl1pPr marL="720021" indent="-720021" algn="l" defTabSz="2880086" rtl="0" eaLnBrk="1" latinLnBrk="0"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0"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0"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a:lstStyle>
          <a:p>
            <a:pPr marL="0" indent="0" algn="ctr">
              <a:lnSpc>
                <a:spcPct val="107000"/>
              </a:lnSpc>
              <a:spcBef>
                <a:spcPts val="0"/>
              </a:spcBef>
              <a:spcAft>
                <a:spcPts val="800"/>
              </a:spcAft>
              <a:buFont typeface="Arial" panose="020B0604020202020204" pitchFamily="34" charset="0"/>
              <a:buNone/>
            </a:pPr>
            <a:r>
              <a:rPr lang="en-US" sz="8000" dirty="0">
                <a:solidFill>
                  <a:srgbClr val="0070C0"/>
                </a:solidFill>
                <a:effectLst>
                  <a:reflection blurRad="6350" stA="53000" endA="300" endPos="35500" dir="5400000" sy="-90000" algn="bl"/>
                </a:effectLst>
                <a:latin typeface="Times New Roman" panose="02020603050405020304" pitchFamily="18" charset="0"/>
                <a:ea typeface="Calibri" panose="020F0502020204030204" pitchFamily="34" charset="0"/>
                <a:cs typeface="Times New Roman" panose="02020603050405020304" pitchFamily="18" charset="0"/>
              </a:rPr>
              <a:t>INWES APNN 2023 &amp; ICWSTEM 2023</a:t>
            </a:r>
            <a:endParaRPr lang="en-US" sz="40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p:txBody>
      </p:sp>
      <p:grpSp>
        <p:nvGrpSpPr>
          <p:cNvPr id="7" name="Group 6">
            <a:extLst>
              <a:ext uri="{FF2B5EF4-FFF2-40B4-BE49-F238E27FC236}">
                <a16:creationId xmlns:a16="http://schemas.microsoft.com/office/drawing/2014/main" id="{D7CD1ED6-EB70-C51F-52EE-9FB8666F70A9}"/>
              </a:ext>
            </a:extLst>
          </p:cNvPr>
          <p:cNvGrpSpPr/>
          <p:nvPr/>
        </p:nvGrpSpPr>
        <p:grpSpPr>
          <a:xfrm>
            <a:off x="19476475" y="23395356"/>
            <a:ext cx="8920804" cy="7709433"/>
            <a:chOff x="720000" y="13391106"/>
            <a:chExt cx="8640000" cy="1718176"/>
          </a:xfrm>
        </p:grpSpPr>
        <p:sp>
          <p:nvSpPr>
            <p:cNvPr id="13" name="Title 1">
              <a:extLst>
                <a:ext uri="{FF2B5EF4-FFF2-40B4-BE49-F238E27FC236}">
                  <a16:creationId xmlns:a16="http://schemas.microsoft.com/office/drawing/2014/main" id="{3031A96F-F143-8226-D720-E798391A01C0}"/>
                </a:ext>
              </a:extLst>
            </p:cNvPr>
            <p:cNvSpPr txBox="1">
              <a:spLocks/>
            </p:cNvSpPr>
            <p:nvPr/>
          </p:nvSpPr>
          <p:spPr>
            <a:xfrm>
              <a:off x="720000" y="13391106"/>
              <a:ext cx="8640000" cy="167760"/>
            </a:xfrm>
            <a:prstGeom prst="rect">
              <a:avLst/>
            </a:prstGeom>
            <a:solidFill>
              <a:srgbClr val="0070C0"/>
            </a:solidFill>
            <a:ln>
              <a:solidFill>
                <a:srgbClr val="0070C0"/>
              </a:solidFill>
            </a:ln>
          </p:spPr>
          <p:txBody>
            <a:bodyPr vert="horz" wrap="square" lIns="87086" tIns="43544" rIns="87086" bIns="43544" rtlCol="0" anchor="b">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mn-MN" sz="4800" b="1" dirty="0">
                  <a:solidFill>
                    <a:schemeClr val="bg1"/>
                  </a:solidFill>
                  <a:latin typeface="Arial" panose="020B0604020202020204" pitchFamily="34" charset="0"/>
                  <a:cs typeface="Arial" panose="020B0604020202020204" pitchFamily="34" charset="0"/>
                </a:rPr>
                <a:t>Бодит үр дүн  </a:t>
              </a:r>
              <a:endParaRPr lang="en-US" sz="4800" dirty="0">
                <a:solidFill>
                  <a:schemeClr val="bg1"/>
                </a:solidFill>
                <a:latin typeface="Arial" panose="020B0604020202020204" pitchFamily="34" charset="0"/>
                <a:cs typeface="Arial" panose="020B0604020202020204" pitchFamily="34" charset="0"/>
              </a:endParaRPr>
            </a:p>
          </p:txBody>
        </p:sp>
        <p:sp>
          <p:nvSpPr>
            <p:cNvPr id="14" name="Title 1">
              <a:extLst>
                <a:ext uri="{FF2B5EF4-FFF2-40B4-BE49-F238E27FC236}">
                  <a16:creationId xmlns:a16="http://schemas.microsoft.com/office/drawing/2014/main" id="{A05973A0-30C2-A60A-930C-CCD8C7DBE840}"/>
                </a:ext>
              </a:extLst>
            </p:cNvPr>
            <p:cNvSpPr txBox="1">
              <a:spLocks/>
            </p:cNvSpPr>
            <p:nvPr/>
          </p:nvSpPr>
          <p:spPr>
            <a:xfrm>
              <a:off x="720000" y="13562859"/>
              <a:ext cx="8640000" cy="1546423"/>
            </a:xfrm>
            <a:prstGeom prst="rect">
              <a:avLst/>
            </a:prstGeom>
            <a:noFill/>
            <a:ln>
              <a:solidFill>
                <a:srgbClr val="0070C0"/>
              </a:solidFill>
            </a:ln>
          </p:spPr>
          <p:txBody>
            <a:bodyPr vert="horz" wrap="square" lIns="171429" tIns="171429" rIns="171429" bIns="171429" rtlCol="0" anchor="t" anchorCtr="0">
              <a:sp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just"/>
              <a:r>
                <a:rPr lang="en-US" sz="2800" dirty="0">
                  <a:latin typeface="Arial" panose="020B0604020202020204" pitchFamily="34" charset="0"/>
                  <a:cs typeface="Arial" panose="020B0604020202020204" pitchFamily="34" charset="0"/>
                </a:rPr>
                <a:t>.</a:t>
              </a: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mn-MN" sz="2800" dirty="0">
                <a:latin typeface="Arial" panose="020B0604020202020204" pitchFamily="34" charset="0"/>
                <a:cs typeface="Arial" panose="020B0604020202020204" pitchFamily="34" charset="0"/>
              </a:endParaRPr>
            </a:p>
            <a:p>
              <a:pPr algn="just"/>
              <a:endParaRPr lang="mn-MN" sz="2800" dirty="0">
                <a:latin typeface="Arial" panose="020B0604020202020204" pitchFamily="34" charset="0"/>
                <a:cs typeface="Arial" panose="020B0604020202020204" pitchFamily="34" charset="0"/>
              </a:endParaRPr>
            </a:p>
            <a:p>
              <a:pPr algn="just"/>
              <a:endParaRPr lang="mn-MN"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6428457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3538</TotalTime>
  <Words>560</Words>
  <Application>Microsoft Office PowerPoint</Application>
  <PresentationFormat>Custom</PresentationFormat>
  <Paragraphs>181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Office Theme</vt:lpstr>
      <vt:lpstr>ПОСТОР ИЛТГЭЛИЙН НЭР (Илгээсэн эш-ний өгүүллийн нэртэй ижил байна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GMIT User</dc:creator>
  <cp:lastModifiedBy>ariunbolor purvee</cp:lastModifiedBy>
  <cp:revision>168</cp:revision>
  <cp:lastPrinted>2017-11-02T23:54:40Z</cp:lastPrinted>
  <dcterms:created xsi:type="dcterms:W3CDTF">2016-05-16T08:40:00Z</dcterms:created>
  <dcterms:modified xsi:type="dcterms:W3CDTF">2023-02-12T06:14:45Z</dcterms:modified>
</cp:coreProperties>
</file>