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28800425" cy="43200638"/>
  <p:notesSz cx="6735763" cy="9866313"/>
  <p:defaultTextStyle>
    <a:defPPr>
      <a:defRPr lang="en-US"/>
    </a:defPPr>
    <a:lvl1pPr marL="0" algn="l" defTabSz="3507821" rtl="0" eaLnBrk="1" latinLnBrk="0" hangingPunct="1">
      <a:defRPr sz="6905" kern="1200">
        <a:solidFill>
          <a:schemeClr val="tx1"/>
        </a:solidFill>
        <a:latin typeface="+mn-lt"/>
        <a:ea typeface="+mn-ea"/>
        <a:cs typeface="+mn-cs"/>
      </a:defRPr>
    </a:lvl1pPr>
    <a:lvl2pPr marL="1753911" algn="l" defTabSz="3507821" rtl="0" eaLnBrk="1" latinLnBrk="0" hangingPunct="1">
      <a:defRPr sz="6905" kern="1200">
        <a:solidFill>
          <a:schemeClr val="tx1"/>
        </a:solidFill>
        <a:latin typeface="+mn-lt"/>
        <a:ea typeface="+mn-ea"/>
        <a:cs typeface="+mn-cs"/>
      </a:defRPr>
    </a:lvl2pPr>
    <a:lvl3pPr marL="3507821" algn="l" defTabSz="3507821" rtl="0" eaLnBrk="1" latinLnBrk="0" hangingPunct="1">
      <a:defRPr sz="6905" kern="1200">
        <a:solidFill>
          <a:schemeClr val="tx1"/>
        </a:solidFill>
        <a:latin typeface="+mn-lt"/>
        <a:ea typeface="+mn-ea"/>
        <a:cs typeface="+mn-cs"/>
      </a:defRPr>
    </a:lvl3pPr>
    <a:lvl4pPr marL="5261732" algn="l" defTabSz="3507821" rtl="0" eaLnBrk="1" latinLnBrk="0" hangingPunct="1">
      <a:defRPr sz="6905" kern="1200">
        <a:solidFill>
          <a:schemeClr val="tx1"/>
        </a:solidFill>
        <a:latin typeface="+mn-lt"/>
        <a:ea typeface="+mn-ea"/>
        <a:cs typeface="+mn-cs"/>
      </a:defRPr>
    </a:lvl4pPr>
    <a:lvl5pPr marL="7015643" algn="l" defTabSz="3507821" rtl="0" eaLnBrk="1" latinLnBrk="0" hangingPunct="1">
      <a:defRPr sz="6905" kern="1200">
        <a:solidFill>
          <a:schemeClr val="tx1"/>
        </a:solidFill>
        <a:latin typeface="+mn-lt"/>
        <a:ea typeface="+mn-ea"/>
        <a:cs typeface="+mn-cs"/>
      </a:defRPr>
    </a:lvl5pPr>
    <a:lvl6pPr marL="8769553" algn="l" defTabSz="3507821" rtl="0" eaLnBrk="1" latinLnBrk="0" hangingPunct="1">
      <a:defRPr sz="6905" kern="1200">
        <a:solidFill>
          <a:schemeClr val="tx1"/>
        </a:solidFill>
        <a:latin typeface="+mn-lt"/>
        <a:ea typeface="+mn-ea"/>
        <a:cs typeface="+mn-cs"/>
      </a:defRPr>
    </a:lvl6pPr>
    <a:lvl7pPr marL="10523464" algn="l" defTabSz="3507821" rtl="0" eaLnBrk="1" latinLnBrk="0" hangingPunct="1">
      <a:defRPr sz="6905" kern="1200">
        <a:solidFill>
          <a:schemeClr val="tx1"/>
        </a:solidFill>
        <a:latin typeface="+mn-lt"/>
        <a:ea typeface="+mn-ea"/>
        <a:cs typeface="+mn-cs"/>
      </a:defRPr>
    </a:lvl7pPr>
    <a:lvl8pPr marL="12277374" algn="l" defTabSz="3507821" rtl="0" eaLnBrk="1" latinLnBrk="0" hangingPunct="1">
      <a:defRPr sz="6905" kern="1200">
        <a:solidFill>
          <a:schemeClr val="tx1"/>
        </a:solidFill>
        <a:latin typeface="+mn-lt"/>
        <a:ea typeface="+mn-ea"/>
        <a:cs typeface="+mn-cs"/>
      </a:defRPr>
    </a:lvl8pPr>
    <a:lvl9pPr marL="14031285" algn="l" defTabSz="3507821" rtl="0" eaLnBrk="1" latinLnBrk="0"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7" userDrawn="1">
          <p15:clr>
            <a:srgbClr val="A4A3A4"/>
          </p15:clr>
        </p15:guide>
        <p15:guide id="2" pos="90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545" autoAdjust="0"/>
    <p:restoredTop sz="94660"/>
  </p:normalViewPr>
  <p:slideViewPr>
    <p:cSldViewPr snapToGrid="0" showGuides="1">
      <p:cViewPr>
        <p:scale>
          <a:sx n="25" d="100"/>
          <a:sy n="25" d="100"/>
        </p:scale>
        <p:origin x="2202" y="24"/>
      </p:cViewPr>
      <p:guideLst>
        <p:guide orient="horz" pos="13607"/>
        <p:guide pos="907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60032" y="7070108"/>
            <a:ext cx="24480361" cy="15040222"/>
          </a:xfrm>
        </p:spPr>
        <p:txBody>
          <a:bodyPr anchor="b"/>
          <a:lstStyle>
            <a:lvl1pPr algn="ctr">
              <a:defRPr sz="18898"/>
            </a:lvl1pPr>
          </a:lstStyle>
          <a:p>
            <a:r>
              <a:rPr lang="en-US"/>
              <a:t>Click to edit Master title style</a:t>
            </a:r>
            <a:endParaRPr lang="en-US" dirty="0"/>
          </a:p>
        </p:txBody>
      </p:sp>
      <p:sp>
        <p:nvSpPr>
          <p:cNvPr id="3" name="Subtitle 2"/>
          <p:cNvSpPr>
            <a:spLocks noGrp="1"/>
          </p:cNvSpPr>
          <p:nvPr>
            <p:ph type="subTitle" idx="1"/>
          </p:nvPr>
        </p:nvSpPr>
        <p:spPr>
          <a:xfrm>
            <a:off x="3600053" y="22690338"/>
            <a:ext cx="21600319" cy="10430151"/>
          </a:xfrm>
        </p:spPr>
        <p:txBody>
          <a:bodyPr/>
          <a:lstStyle>
            <a:lvl1pPr marL="0" indent="0" algn="ctr">
              <a:buNone/>
              <a:defRPr sz="7559"/>
            </a:lvl1pPr>
            <a:lvl2pPr marL="1440043" indent="0" algn="ctr">
              <a:buNone/>
              <a:defRPr sz="6299"/>
            </a:lvl2pPr>
            <a:lvl3pPr marL="2880086" indent="0" algn="ctr">
              <a:buNone/>
              <a:defRPr sz="5669"/>
            </a:lvl3pPr>
            <a:lvl4pPr marL="4320129" indent="0" algn="ctr">
              <a:buNone/>
              <a:defRPr sz="5040"/>
            </a:lvl4pPr>
            <a:lvl5pPr marL="5760171" indent="0" algn="ctr">
              <a:buNone/>
              <a:defRPr sz="5040"/>
            </a:lvl5pPr>
            <a:lvl6pPr marL="7200214" indent="0" algn="ctr">
              <a:buNone/>
              <a:defRPr sz="5040"/>
            </a:lvl6pPr>
            <a:lvl7pPr marL="8640257" indent="0" algn="ctr">
              <a:buNone/>
              <a:defRPr sz="5040"/>
            </a:lvl7pPr>
            <a:lvl8pPr marL="10080300" indent="0" algn="ctr">
              <a:buNone/>
              <a:defRPr sz="5040"/>
            </a:lvl8pPr>
            <a:lvl9pPr marL="11520343" indent="0" algn="ctr">
              <a:buNone/>
              <a:defRPr sz="50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45EA6B1-2207-4BE4-9E52-40A5197CCA17}" type="datetimeFigureOut">
              <a:rPr lang="en-US" smtClean="0"/>
              <a:t>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ECD8F2-5B10-4BCD-BD85-576958DE69EF}" type="slidenum">
              <a:rPr lang="en-US" smtClean="0"/>
              <a:t>‹#›</a:t>
            </a:fld>
            <a:endParaRPr lang="en-US"/>
          </a:p>
        </p:txBody>
      </p:sp>
    </p:spTree>
    <p:extLst>
      <p:ext uri="{BB962C8B-B14F-4D97-AF65-F5344CB8AC3E}">
        <p14:creationId xmlns:p14="http://schemas.microsoft.com/office/powerpoint/2010/main" val="306680875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80029" y="2300044"/>
            <a:ext cx="24840367" cy="8350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980029" y="11500170"/>
            <a:ext cx="24840367" cy="27410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980029" y="40040601"/>
            <a:ext cx="6480096" cy="2300034"/>
          </a:xfrm>
          <a:prstGeom prst="rect">
            <a:avLst/>
          </a:prstGeom>
        </p:spPr>
        <p:txBody>
          <a:bodyPr vert="horz" lIns="91440" tIns="45720" rIns="91440" bIns="45720" rtlCol="0" anchor="ctr"/>
          <a:lstStyle>
            <a:lvl1pPr algn="l">
              <a:defRPr sz="3780">
                <a:solidFill>
                  <a:schemeClr val="tx1">
                    <a:tint val="75000"/>
                  </a:schemeClr>
                </a:solidFill>
              </a:defRPr>
            </a:lvl1pPr>
          </a:lstStyle>
          <a:p>
            <a:fld id="{D45EA6B1-2207-4BE4-9E52-40A5197CCA17}" type="datetimeFigureOut">
              <a:rPr lang="en-US" smtClean="0"/>
              <a:t>2/12/2023</a:t>
            </a:fld>
            <a:endParaRPr lang="en-US"/>
          </a:p>
        </p:txBody>
      </p:sp>
      <p:sp>
        <p:nvSpPr>
          <p:cNvPr id="5" name="Footer Placeholder 4"/>
          <p:cNvSpPr>
            <a:spLocks noGrp="1"/>
          </p:cNvSpPr>
          <p:nvPr>
            <p:ph type="ftr" sz="quarter" idx="3"/>
          </p:nvPr>
        </p:nvSpPr>
        <p:spPr>
          <a:xfrm>
            <a:off x="9540141" y="40040601"/>
            <a:ext cx="9720143" cy="2300034"/>
          </a:xfrm>
          <a:prstGeom prst="rect">
            <a:avLst/>
          </a:prstGeom>
        </p:spPr>
        <p:txBody>
          <a:bodyPr vert="horz" lIns="91440" tIns="45720" rIns="91440" bIns="45720" rtlCol="0" anchor="ctr"/>
          <a:lstStyle>
            <a:lvl1pPr algn="ctr">
              <a:defRPr sz="37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0340300" y="40040601"/>
            <a:ext cx="6480096" cy="2300034"/>
          </a:xfrm>
          <a:prstGeom prst="rect">
            <a:avLst/>
          </a:prstGeom>
        </p:spPr>
        <p:txBody>
          <a:bodyPr vert="horz" lIns="91440" tIns="45720" rIns="91440" bIns="45720" rtlCol="0" anchor="ctr"/>
          <a:lstStyle>
            <a:lvl1pPr algn="r">
              <a:defRPr sz="3780">
                <a:solidFill>
                  <a:schemeClr val="tx1">
                    <a:tint val="75000"/>
                  </a:schemeClr>
                </a:solidFill>
              </a:defRPr>
            </a:lvl1pPr>
          </a:lstStyle>
          <a:p>
            <a:fld id="{CAECD8F2-5B10-4BCD-BD85-576958DE69EF}" type="slidenum">
              <a:rPr lang="en-US" smtClean="0"/>
              <a:t>‹#›</a:t>
            </a:fld>
            <a:endParaRPr lang="en-US"/>
          </a:p>
        </p:txBody>
      </p:sp>
    </p:spTree>
    <p:extLst>
      <p:ext uri="{BB962C8B-B14F-4D97-AF65-F5344CB8AC3E}">
        <p14:creationId xmlns:p14="http://schemas.microsoft.com/office/powerpoint/2010/main" val="3272276188"/>
      </p:ext>
    </p:extLst>
  </p:cSld>
  <p:clrMap bg1="lt1" tx1="dk1" bg2="lt2" tx2="dk2" accent1="accent1" accent2="accent2" accent3="accent3" accent4="accent4" accent5="accent5" accent6="accent6" hlink="hlink" folHlink="folHlink"/>
  <p:sldLayoutIdLst>
    <p:sldLayoutId id="2147483697" r:id="rId1"/>
  </p:sldLayoutIdLst>
  <p:txStyles>
    <p:titleStyle>
      <a:lvl1pPr algn="l" defTabSz="2880086" rtl="0" eaLnBrk="1" latinLnBrk="0" hangingPunct="1">
        <a:lnSpc>
          <a:spcPct val="90000"/>
        </a:lnSpc>
        <a:spcBef>
          <a:spcPct val="0"/>
        </a:spcBef>
        <a:buNone/>
        <a:defRPr sz="13859" kern="1200">
          <a:solidFill>
            <a:schemeClr val="tx1"/>
          </a:solidFill>
          <a:latin typeface="+mj-lt"/>
          <a:ea typeface="+mj-ea"/>
          <a:cs typeface="+mj-cs"/>
        </a:defRPr>
      </a:lvl1pPr>
    </p:titleStyle>
    <p:bodyStyle>
      <a:lvl1pPr marL="720021" indent="-720021" algn="l" defTabSz="2880086" rtl="0" eaLnBrk="1" latinLnBrk="0" hangingPunct="1">
        <a:lnSpc>
          <a:spcPct val="90000"/>
        </a:lnSpc>
        <a:spcBef>
          <a:spcPts val="3150"/>
        </a:spcBef>
        <a:buFont typeface="Arial" panose="020B0604020202020204" pitchFamily="34" charset="0"/>
        <a:buChar char="•"/>
        <a:defRPr sz="8819" kern="1200">
          <a:solidFill>
            <a:schemeClr val="tx1"/>
          </a:solidFill>
          <a:latin typeface="+mn-lt"/>
          <a:ea typeface="+mn-ea"/>
          <a:cs typeface="+mn-cs"/>
        </a:defRPr>
      </a:lvl1pPr>
      <a:lvl2pPr marL="2160064" indent="-720021" algn="l" defTabSz="2880086" rtl="0" eaLnBrk="1" latinLnBrk="0" hangingPunct="1">
        <a:lnSpc>
          <a:spcPct val="90000"/>
        </a:lnSpc>
        <a:spcBef>
          <a:spcPts val="1575"/>
        </a:spcBef>
        <a:buFont typeface="Arial" panose="020B0604020202020204" pitchFamily="34" charset="0"/>
        <a:buChar char="•"/>
        <a:defRPr sz="7559" kern="1200">
          <a:solidFill>
            <a:schemeClr val="tx1"/>
          </a:solidFill>
          <a:latin typeface="+mn-lt"/>
          <a:ea typeface="+mn-ea"/>
          <a:cs typeface="+mn-cs"/>
        </a:defRPr>
      </a:lvl2pPr>
      <a:lvl3pPr marL="3600107" indent="-720021" algn="l" defTabSz="2880086" rtl="0" eaLnBrk="1" latinLnBrk="0" hangingPunct="1">
        <a:lnSpc>
          <a:spcPct val="90000"/>
        </a:lnSpc>
        <a:spcBef>
          <a:spcPts val="1575"/>
        </a:spcBef>
        <a:buFont typeface="Arial" panose="020B0604020202020204" pitchFamily="34" charset="0"/>
        <a:buChar char="•"/>
        <a:defRPr sz="6299" kern="1200">
          <a:solidFill>
            <a:schemeClr val="tx1"/>
          </a:solidFill>
          <a:latin typeface="+mn-lt"/>
          <a:ea typeface="+mn-ea"/>
          <a:cs typeface="+mn-cs"/>
        </a:defRPr>
      </a:lvl3pPr>
      <a:lvl4pPr marL="5040150"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4pPr>
      <a:lvl5pPr marL="6480193"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5pPr>
      <a:lvl6pPr marL="7920236"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6pPr>
      <a:lvl7pPr marL="9360278"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7pPr>
      <a:lvl8pPr marL="10800321"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8pPr>
      <a:lvl9pPr marL="12240364"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9pPr>
    </p:bodyStyle>
    <p:otherStyle>
      <a:defPPr>
        <a:defRPr lang="en-US"/>
      </a:defPPr>
      <a:lvl1pPr marL="0" algn="l" defTabSz="2880086" rtl="0" eaLnBrk="1" latinLnBrk="0" hangingPunct="1">
        <a:defRPr sz="5669" kern="1200">
          <a:solidFill>
            <a:schemeClr val="tx1"/>
          </a:solidFill>
          <a:latin typeface="+mn-lt"/>
          <a:ea typeface="+mn-ea"/>
          <a:cs typeface="+mn-cs"/>
        </a:defRPr>
      </a:lvl1pPr>
      <a:lvl2pPr marL="1440043" algn="l" defTabSz="2880086" rtl="0" eaLnBrk="1" latinLnBrk="0" hangingPunct="1">
        <a:defRPr sz="5669" kern="1200">
          <a:solidFill>
            <a:schemeClr val="tx1"/>
          </a:solidFill>
          <a:latin typeface="+mn-lt"/>
          <a:ea typeface="+mn-ea"/>
          <a:cs typeface="+mn-cs"/>
        </a:defRPr>
      </a:lvl2pPr>
      <a:lvl3pPr marL="2880086" algn="l" defTabSz="2880086" rtl="0" eaLnBrk="1" latinLnBrk="0" hangingPunct="1">
        <a:defRPr sz="5669" kern="1200">
          <a:solidFill>
            <a:schemeClr val="tx1"/>
          </a:solidFill>
          <a:latin typeface="+mn-lt"/>
          <a:ea typeface="+mn-ea"/>
          <a:cs typeface="+mn-cs"/>
        </a:defRPr>
      </a:lvl3pPr>
      <a:lvl4pPr marL="4320129" algn="l" defTabSz="2880086" rtl="0" eaLnBrk="1" latinLnBrk="0" hangingPunct="1">
        <a:defRPr sz="5669" kern="1200">
          <a:solidFill>
            <a:schemeClr val="tx1"/>
          </a:solidFill>
          <a:latin typeface="+mn-lt"/>
          <a:ea typeface="+mn-ea"/>
          <a:cs typeface="+mn-cs"/>
        </a:defRPr>
      </a:lvl4pPr>
      <a:lvl5pPr marL="5760171" algn="l" defTabSz="2880086" rtl="0" eaLnBrk="1" latinLnBrk="0" hangingPunct="1">
        <a:defRPr sz="5669" kern="1200">
          <a:solidFill>
            <a:schemeClr val="tx1"/>
          </a:solidFill>
          <a:latin typeface="+mn-lt"/>
          <a:ea typeface="+mn-ea"/>
          <a:cs typeface="+mn-cs"/>
        </a:defRPr>
      </a:lvl5pPr>
      <a:lvl6pPr marL="7200214" algn="l" defTabSz="2880086" rtl="0" eaLnBrk="1" latinLnBrk="0" hangingPunct="1">
        <a:defRPr sz="5669" kern="1200">
          <a:solidFill>
            <a:schemeClr val="tx1"/>
          </a:solidFill>
          <a:latin typeface="+mn-lt"/>
          <a:ea typeface="+mn-ea"/>
          <a:cs typeface="+mn-cs"/>
        </a:defRPr>
      </a:lvl6pPr>
      <a:lvl7pPr marL="8640257" algn="l" defTabSz="2880086" rtl="0" eaLnBrk="1" latinLnBrk="0" hangingPunct="1">
        <a:defRPr sz="5669" kern="1200">
          <a:solidFill>
            <a:schemeClr val="tx1"/>
          </a:solidFill>
          <a:latin typeface="+mn-lt"/>
          <a:ea typeface="+mn-ea"/>
          <a:cs typeface="+mn-cs"/>
        </a:defRPr>
      </a:lvl7pPr>
      <a:lvl8pPr marL="10080300" algn="l" defTabSz="2880086" rtl="0" eaLnBrk="1" latinLnBrk="0" hangingPunct="1">
        <a:defRPr sz="5669" kern="1200">
          <a:solidFill>
            <a:schemeClr val="tx1"/>
          </a:solidFill>
          <a:latin typeface="+mn-lt"/>
          <a:ea typeface="+mn-ea"/>
          <a:cs typeface="+mn-cs"/>
        </a:defRPr>
      </a:lvl8pPr>
      <a:lvl9pPr marL="11520343" algn="l" defTabSz="2880086" rtl="0" eaLnBrk="1" latinLnBrk="0" hangingPunct="1">
        <a:defRPr sz="566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5157" y="2670094"/>
            <a:ext cx="21978635" cy="2585323"/>
          </a:xfrm>
        </p:spPr>
        <p:txBody>
          <a:bodyPr wrap="square">
            <a:spAutoFit/>
          </a:bodyPr>
          <a:lstStyle/>
          <a:p>
            <a:r>
              <a:rPr lang="en-US" sz="9000" b="1" dirty="0">
                <a:latin typeface="Arial" panose="020B0604020202020204" pitchFamily="34" charset="0"/>
                <a:cs typeface="Arial" panose="020B0604020202020204" pitchFamily="34" charset="0"/>
              </a:rPr>
              <a:t>Name of your poster presentation </a:t>
            </a:r>
            <a:br>
              <a:rPr lang="en-US" sz="9000" b="1" dirty="0">
                <a:latin typeface="Arial" panose="020B0604020202020204" pitchFamily="34" charset="0"/>
                <a:cs typeface="Arial" panose="020B0604020202020204" pitchFamily="34" charset="0"/>
              </a:rPr>
            </a:br>
            <a:r>
              <a:rPr lang="en-US" sz="9000" b="1" dirty="0">
                <a:latin typeface="Arial" panose="020B0604020202020204" pitchFamily="34" charset="0"/>
                <a:cs typeface="Arial" panose="020B0604020202020204" pitchFamily="34" charset="0"/>
              </a:rPr>
              <a:t>(it should be the same with your paper)</a:t>
            </a:r>
            <a:endParaRPr lang="en-US" sz="9000" dirty="0">
              <a:latin typeface="Arial" panose="020B0604020202020204" pitchFamily="34" charset="0"/>
              <a:cs typeface="Arial" panose="020B0604020202020204" pitchFamily="34" charset="0"/>
            </a:endParaRPr>
          </a:p>
        </p:txBody>
      </p:sp>
      <p:sp>
        <p:nvSpPr>
          <p:cNvPr id="9" name="Footer Placeholder 4"/>
          <p:cNvSpPr>
            <a:spLocks noGrp="1"/>
          </p:cNvSpPr>
          <p:nvPr>
            <p:ph type="ftr" sz="quarter" idx="11"/>
          </p:nvPr>
        </p:nvSpPr>
        <p:spPr>
          <a:xfrm>
            <a:off x="466648" y="42121703"/>
            <a:ext cx="9862018" cy="979311"/>
          </a:xfrm>
          <a:prstGeom prst="rect">
            <a:avLst/>
          </a:prstGeom>
        </p:spPr>
        <p:txBody>
          <a:bodyPr vert="horz" lIns="87086" tIns="43544" rIns="87086" bIns="43544" rtlCol="0" anchor="ctr"/>
          <a:lstStyle>
            <a:lvl1pPr algn="l">
              <a:defRPr sz="1143">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sz="1905" dirty="0">
                <a:latin typeface="Arial" panose="020B0604020202020204" pitchFamily="34" charset="0"/>
                <a:cs typeface="Arial" panose="020B0604020202020204" pitchFamily="34" charset="0"/>
              </a:rPr>
              <a:t>Women in Science, Technology, Engineering, and Technology</a:t>
            </a:r>
            <a:br>
              <a:rPr lang="en-US" sz="1905" dirty="0">
                <a:latin typeface="Arial" panose="020B0604020202020204" pitchFamily="34" charset="0"/>
                <a:cs typeface="Arial" panose="020B0604020202020204" pitchFamily="34" charset="0"/>
              </a:rPr>
            </a:br>
            <a:r>
              <a:rPr lang="en-US" sz="1905" dirty="0">
                <a:latin typeface="Arial" panose="020B0604020202020204" pitchFamily="34" charset="0"/>
                <a:cs typeface="Arial" panose="020B0604020202020204" pitchFamily="34" charset="0"/>
              </a:rPr>
              <a:t>http://wstem.mn/index.php/mn/events?category_id=35</a:t>
            </a:r>
          </a:p>
        </p:txBody>
      </p:sp>
      <p:sp>
        <p:nvSpPr>
          <p:cNvPr id="6" name="Shape 62"/>
          <p:cNvSpPr/>
          <p:nvPr/>
        </p:nvSpPr>
        <p:spPr>
          <a:xfrm flipV="1">
            <a:off x="0" y="5510047"/>
            <a:ext cx="28800425" cy="46302"/>
          </a:xfrm>
          <a:prstGeom prst="line">
            <a:avLst/>
          </a:prstGeom>
          <a:ln w="34925">
            <a:solidFill>
              <a:srgbClr val="FF0000"/>
            </a:solidFill>
            <a:miter/>
          </a:ln>
          <a:effectLst/>
        </p:spPr>
        <p:txBody>
          <a:bodyPr lIns="0" tIns="0" rIns="0" bIns="0"/>
          <a:lstStyle/>
          <a:p>
            <a:pPr defTabSz="435407">
              <a:defRPr sz="1200"/>
            </a:pPr>
            <a:endParaRPr sz="1143" dirty="0">
              <a:latin typeface="Arial" panose="020B0604020202020204" pitchFamily="34" charset="0"/>
              <a:cs typeface="Arial" panose="020B0604020202020204" pitchFamily="34" charset="0"/>
            </a:endParaRPr>
          </a:p>
        </p:txBody>
      </p:sp>
      <p:sp>
        <p:nvSpPr>
          <p:cNvPr id="12" name="Title 1"/>
          <p:cNvSpPr txBox="1">
            <a:spLocks/>
          </p:cNvSpPr>
          <p:nvPr/>
        </p:nvSpPr>
        <p:spPr>
          <a:xfrm>
            <a:off x="9449" y="5820957"/>
            <a:ext cx="28800424" cy="2303930"/>
          </a:xfrm>
          <a:prstGeom prst="rect">
            <a:avLst/>
          </a:prstGeom>
        </p:spPr>
        <p:txBody>
          <a:bodyPr vert="horz" wrap="square" lIns="87086" tIns="43544" rIns="87086" bIns="43544" rtlCol="0" anchor="b">
            <a:spAutoFit/>
          </a:bodyPr>
          <a:lstStyle>
            <a:lvl1pPr algn="ctr" defTabSz="3024012" rtl="0" eaLnBrk="1" latinLnBrk="0" hangingPunct="1">
              <a:lnSpc>
                <a:spcPct val="90000"/>
              </a:lnSpc>
              <a:spcBef>
                <a:spcPct val="0"/>
              </a:spcBef>
              <a:buNone/>
              <a:defRPr sz="19843" kern="1200">
                <a:solidFill>
                  <a:schemeClr val="tx1"/>
                </a:solidFill>
                <a:latin typeface="+mj-lt"/>
                <a:ea typeface="+mj-ea"/>
                <a:cs typeface="+mj-cs"/>
              </a:defRPr>
            </a:lvl1pPr>
          </a:lstStyle>
          <a:p>
            <a:r>
              <a:rPr lang="en-US" sz="4000" dirty="0">
                <a:latin typeface="Arial" panose="020B0604020202020204" pitchFamily="34" charset="0"/>
                <a:cs typeface="Arial" panose="020B0604020202020204" pitchFamily="34" charset="0"/>
              </a:rPr>
              <a:t>Name (Fist name and Given name)</a:t>
            </a:r>
            <a:r>
              <a:rPr lang="en-US" sz="4000" baseline="30000" dirty="0">
                <a:latin typeface="Arial" panose="020B0604020202020204" pitchFamily="34" charset="0"/>
                <a:cs typeface="Arial" panose="020B0604020202020204" pitchFamily="34" charset="0"/>
              </a:rPr>
              <a:t>1</a:t>
            </a:r>
            <a:r>
              <a:rPr lang="en-US" sz="4000" dirty="0">
                <a:latin typeface="Arial" panose="020B0604020202020204" pitchFamily="34" charset="0"/>
                <a:cs typeface="Arial" panose="020B0604020202020204" pitchFamily="34" charset="0"/>
              </a:rPr>
              <a:t>., academic degree., your job position;</a:t>
            </a:r>
          </a:p>
          <a:p>
            <a:r>
              <a:rPr lang="en-US" sz="4000" dirty="0">
                <a:latin typeface="Arial" panose="020B0604020202020204" pitchFamily="34" charset="0"/>
                <a:cs typeface="Arial" panose="020B0604020202020204" pitchFamily="34" charset="0"/>
              </a:rPr>
              <a:t>Name (Fist name and Given name)</a:t>
            </a:r>
            <a:r>
              <a:rPr lang="en-US" sz="4000" baseline="30000" dirty="0">
                <a:latin typeface="Arial" panose="020B0604020202020204" pitchFamily="34" charset="0"/>
                <a:cs typeface="Arial" panose="020B0604020202020204" pitchFamily="34" charset="0"/>
              </a:rPr>
              <a:t>2</a:t>
            </a:r>
            <a:r>
              <a:rPr lang="en-US" sz="4000" dirty="0">
                <a:latin typeface="Arial" panose="020B0604020202020204" pitchFamily="34" charset="0"/>
                <a:cs typeface="Arial" panose="020B0604020202020204" pitchFamily="34" charset="0"/>
              </a:rPr>
              <a:t>., academic degree., your job position*(* main contacts); </a:t>
            </a:r>
          </a:p>
          <a:p>
            <a:r>
              <a:rPr lang="en-US" sz="4000" dirty="0">
                <a:latin typeface="Arial" panose="020B0604020202020204" pitchFamily="34" charset="0"/>
                <a:cs typeface="Arial" panose="020B0604020202020204" pitchFamily="34" charset="0"/>
              </a:rPr>
              <a:t> </a:t>
            </a:r>
          </a:p>
          <a:p>
            <a:r>
              <a:rPr lang="en-US" sz="4000" baseline="30000" dirty="0">
                <a:latin typeface="Arial" panose="020B0604020202020204" pitchFamily="34" charset="0"/>
                <a:cs typeface="Arial" panose="020B0604020202020204" pitchFamily="34" charset="0"/>
              </a:rPr>
              <a:t>1</a:t>
            </a:r>
            <a:r>
              <a:rPr lang="en-US" sz="4000" dirty="0">
                <a:latin typeface="Arial" panose="020B0604020202020204" pitchFamily="34" charset="0"/>
                <a:cs typeface="Arial" panose="020B0604020202020204" pitchFamily="34" charset="0"/>
              </a:rPr>
              <a:t>Your affiliation; </a:t>
            </a:r>
            <a:r>
              <a:rPr lang="en-US" sz="4000" baseline="30000" dirty="0">
                <a:latin typeface="Arial" panose="020B0604020202020204" pitchFamily="34" charset="0"/>
                <a:cs typeface="Arial" panose="020B0604020202020204" pitchFamily="34" charset="0"/>
              </a:rPr>
              <a:t>1</a:t>
            </a:r>
            <a:r>
              <a:rPr lang="en-US" sz="4000" dirty="0">
                <a:latin typeface="Arial" panose="020B0604020202020204" pitchFamily="34" charset="0"/>
                <a:cs typeface="Arial" panose="020B0604020202020204" pitchFamily="34" charset="0"/>
              </a:rPr>
              <a:t>Your affiliation</a:t>
            </a:r>
          </a:p>
        </p:txBody>
      </p:sp>
      <p:grpSp>
        <p:nvGrpSpPr>
          <p:cNvPr id="19" name="Group 18"/>
          <p:cNvGrpSpPr/>
          <p:nvPr/>
        </p:nvGrpSpPr>
        <p:grpSpPr>
          <a:xfrm>
            <a:off x="403146" y="8522124"/>
            <a:ext cx="8961576" cy="6874424"/>
            <a:chOff x="693327" y="7576785"/>
            <a:chExt cx="9409607" cy="1723785"/>
          </a:xfrm>
        </p:grpSpPr>
        <p:sp>
          <p:nvSpPr>
            <p:cNvPr id="11" name="Title 1"/>
            <p:cNvSpPr txBox="1">
              <a:spLocks/>
            </p:cNvSpPr>
            <p:nvPr/>
          </p:nvSpPr>
          <p:spPr>
            <a:xfrm>
              <a:off x="719999" y="7576785"/>
              <a:ext cx="9382935" cy="192238"/>
            </a:xfrm>
            <a:prstGeom prst="rect">
              <a:avLst/>
            </a:prstGeom>
            <a:solidFill>
              <a:srgbClr val="0070C0"/>
            </a:solidFill>
            <a:ln>
              <a:solidFill>
                <a:srgbClr val="0070C0"/>
              </a:solidFill>
            </a:ln>
          </p:spPr>
          <p:txBody>
            <a:bodyPr vert="horz" wrap="square" lIns="87086" tIns="43544" rIns="87086" bIns="43544" rtlCol="0" anchor="b">
              <a:spAutoFit/>
            </a:bodyPr>
            <a:lstStyle>
              <a:lvl1pPr algn="ctr" defTabSz="3024012" rtl="0" eaLnBrk="1" latinLnBrk="0" hangingPunct="1">
                <a:lnSpc>
                  <a:spcPct val="90000"/>
                </a:lnSpc>
                <a:spcBef>
                  <a:spcPct val="0"/>
                </a:spcBef>
                <a:buNone/>
                <a:defRPr sz="19843" kern="1200">
                  <a:solidFill>
                    <a:schemeClr val="tx1"/>
                  </a:solidFill>
                  <a:latin typeface="+mj-lt"/>
                  <a:ea typeface="+mj-ea"/>
                  <a:cs typeface="+mj-cs"/>
                </a:defRPr>
              </a:lvl1pPr>
            </a:lstStyle>
            <a:p>
              <a:pPr algn="just"/>
              <a:r>
                <a:rPr lang="de-DE" sz="4800" b="1" dirty="0">
                  <a:solidFill>
                    <a:schemeClr val="bg1"/>
                  </a:solidFill>
                  <a:latin typeface="Arial" panose="020B0604020202020204" pitchFamily="34" charset="0"/>
                  <a:cs typeface="Arial" panose="020B0604020202020204" pitchFamily="34" charset="0"/>
                </a:rPr>
                <a:t>Abstract</a:t>
              </a:r>
              <a:r>
                <a:rPr lang="de-DE" sz="4762" dirty="0">
                  <a:solidFill>
                    <a:schemeClr val="bg1"/>
                  </a:solidFill>
                  <a:latin typeface="Arial" panose="020B0604020202020204" pitchFamily="34" charset="0"/>
                  <a:cs typeface="Arial" panose="020B0604020202020204" pitchFamily="34" charset="0"/>
                </a:rPr>
                <a:t> </a:t>
              </a:r>
              <a:endParaRPr lang="en-US" sz="4762" dirty="0">
                <a:solidFill>
                  <a:schemeClr val="bg1"/>
                </a:solidFill>
                <a:latin typeface="Arial" panose="020B0604020202020204" pitchFamily="34" charset="0"/>
                <a:cs typeface="Arial" panose="020B0604020202020204" pitchFamily="34" charset="0"/>
              </a:endParaRPr>
            </a:p>
          </p:txBody>
        </p:sp>
        <p:sp>
          <p:nvSpPr>
            <p:cNvPr id="15" name="Title 1"/>
            <p:cNvSpPr txBox="1">
              <a:spLocks/>
            </p:cNvSpPr>
            <p:nvPr/>
          </p:nvSpPr>
          <p:spPr>
            <a:xfrm>
              <a:off x="693327" y="7769023"/>
              <a:ext cx="9382936" cy="1531547"/>
            </a:xfrm>
            <a:prstGeom prst="rect">
              <a:avLst/>
            </a:prstGeom>
            <a:solidFill>
              <a:schemeClr val="accent1">
                <a:lumMod val="75000"/>
                <a:alpha val="96000"/>
              </a:schemeClr>
            </a:solidFill>
            <a:ln>
              <a:solidFill>
                <a:srgbClr val="0070C0"/>
              </a:solidFill>
            </a:ln>
          </p:spPr>
          <p:txBody>
            <a:bodyPr vert="horz" wrap="square" lIns="171429" tIns="171429" rIns="171429" bIns="171429" rtlCol="0" anchor="t" anchorCtr="0">
              <a:spAutoFit/>
            </a:bodyPr>
            <a:lstStyle>
              <a:lvl1pPr algn="ctr" defTabSz="3024012" rtl="0" eaLnBrk="1" latinLnBrk="0" hangingPunct="1">
                <a:lnSpc>
                  <a:spcPct val="90000"/>
                </a:lnSpc>
                <a:spcBef>
                  <a:spcPct val="0"/>
                </a:spcBef>
                <a:buNone/>
                <a:defRPr sz="19843" kern="1200">
                  <a:solidFill>
                    <a:schemeClr val="tx1"/>
                  </a:solidFill>
                  <a:latin typeface="+mj-lt"/>
                  <a:ea typeface="+mj-ea"/>
                  <a:cs typeface="+mj-cs"/>
                </a:defRPr>
              </a:lvl1pPr>
            </a:lstStyle>
            <a:p>
              <a:pPr algn="just"/>
              <a:r>
                <a:rPr lang="en-US" sz="3200" dirty="0">
                  <a:solidFill>
                    <a:schemeClr val="bg1"/>
                  </a:solidFill>
                  <a:latin typeface="Arial" panose="020B0604020202020204" pitchFamily="34" charset="0"/>
                  <a:cs typeface="Arial" panose="020B0604020202020204" pitchFamily="34" charset="0"/>
                </a:rPr>
                <a:t>The scientific paper begins with the Abstract. The Abstract states clearly and concisely what is dealt with in the paper. It is a concise statement of the questions, general procedure, basic findings, and main conclusions of the paper.  This is a brief, all encompassing section summarizing what you discuss in the rest of the paper, and should be written last, after you know what you have said! The abstract should be written as one single-spaced paragraph  (all other sections are double-spaced), and must not exceed 500 words. Please insert your abstract here. </a:t>
              </a:r>
            </a:p>
          </p:txBody>
        </p:sp>
      </p:grpSp>
      <p:grpSp>
        <p:nvGrpSpPr>
          <p:cNvPr id="23" name="Group 22"/>
          <p:cNvGrpSpPr/>
          <p:nvPr/>
        </p:nvGrpSpPr>
        <p:grpSpPr>
          <a:xfrm>
            <a:off x="482194" y="16208112"/>
            <a:ext cx="8857127" cy="6546034"/>
            <a:chOff x="720000" y="13391106"/>
            <a:chExt cx="9299934" cy="1458893"/>
          </a:xfrm>
        </p:grpSpPr>
        <p:sp>
          <p:nvSpPr>
            <p:cNvPr id="28" name="Title 1"/>
            <p:cNvSpPr txBox="1">
              <a:spLocks/>
            </p:cNvSpPr>
            <p:nvPr/>
          </p:nvSpPr>
          <p:spPr>
            <a:xfrm>
              <a:off x="720000" y="13391106"/>
              <a:ext cx="9299934" cy="167760"/>
            </a:xfrm>
            <a:prstGeom prst="rect">
              <a:avLst/>
            </a:prstGeom>
            <a:solidFill>
              <a:srgbClr val="0070C0"/>
            </a:solidFill>
            <a:ln>
              <a:solidFill>
                <a:srgbClr val="0070C0"/>
              </a:solidFill>
            </a:ln>
          </p:spPr>
          <p:txBody>
            <a:bodyPr vert="horz" wrap="square" lIns="87086" tIns="43544" rIns="87086" bIns="43544" rtlCol="0" anchor="b">
              <a:spAutoFit/>
            </a:bodyPr>
            <a:lstStyle>
              <a:lvl1pPr algn="ctr" defTabSz="3024012" rtl="0" eaLnBrk="1" latinLnBrk="0" hangingPunct="1">
                <a:lnSpc>
                  <a:spcPct val="90000"/>
                </a:lnSpc>
                <a:spcBef>
                  <a:spcPct val="0"/>
                </a:spcBef>
                <a:buNone/>
                <a:defRPr sz="19843" kern="1200">
                  <a:solidFill>
                    <a:schemeClr val="tx1"/>
                  </a:solidFill>
                  <a:latin typeface="+mj-lt"/>
                  <a:ea typeface="+mj-ea"/>
                  <a:cs typeface="+mj-cs"/>
                </a:defRPr>
              </a:lvl1pPr>
            </a:lstStyle>
            <a:p>
              <a:pPr algn="just"/>
              <a:r>
                <a:rPr lang="de-DE" sz="4800" b="1" dirty="0">
                  <a:solidFill>
                    <a:schemeClr val="bg1"/>
                  </a:solidFill>
                  <a:latin typeface="Arial" panose="020B0604020202020204" pitchFamily="34" charset="0"/>
                  <a:cs typeface="Arial" panose="020B0604020202020204" pitchFamily="34" charset="0"/>
                </a:rPr>
                <a:t>Background / Research Issue</a:t>
              </a:r>
              <a:endParaRPr lang="en-US" sz="4800" dirty="0">
                <a:solidFill>
                  <a:schemeClr val="bg1"/>
                </a:solidFill>
                <a:latin typeface="Arial" panose="020B0604020202020204" pitchFamily="34" charset="0"/>
                <a:cs typeface="Arial" panose="020B0604020202020204" pitchFamily="34" charset="0"/>
              </a:endParaRPr>
            </a:p>
          </p:txBody>
        </p:sp>
        <p:sp>
          <p:nvSpPr>
            <p:cNvPr id="29" name="Title 1"/>
            <p:cNvSpPr txBox="1">
              <a:spLocks/>
            </p:cNvSpPr>
            <p:nvPr/>
          </p:nvSpPr>
          <p:spPr>
            <a:xfrm>
              <a:off x="720000" y="13562858"/>
              <a:ext cx="9299934" cy="1287141"/>
            </a:xfrm>
            <a:prstGeom prst="rect">
              <a:avLst/>
            </a:prstGeom>
            <a:noFill/>
            <a:ln>
              <a:solidFill>
                <a:srgbClr val="0070C0"/>
              </a:solidFill>
            </a:ln>
          </p:spPr>
          <p:txBody>
            <a:bodyPr vert="horz" wrap="square" lIns="171429" tIns="171429" rIns="171429" bIns="171429" rtlCol="0" anchor="t" anchorCtr="0">
              <a:spAutoFit/>
            </a:bodyPr>
            <a:lstStyle>
              <a:lvl1pPr algn="ctr" defTabSz="3024012" rtl="0" eaLnBrk="1" latinLnBrk="0" hangingPunct="1">
                <a:lnSpc>
                  <a:spcPct val="90000"/>
                </a:lnSpc>
                <a:spcBef>
                  <a:spcPct val="0"/>
                </a:spcBef>
                <a:buNone/>
                <a:defRPr sz="19843" kern="1200">
                  <a:solidFill>
                    <a:schemeClr val="tx1"/>
                  </a:solidFill>
                  <a:latin typeface="+mj-lt"/>
                  <a:ea typeface="+mj-ea"/>
                  <a:cs typeface="+mj-cs"/>
                </a:defRPr>
              </a:lvl1pPr>
            </a:lstStyle>
            <a:p>
              <a:pPr algn="just"/>
              <a:r>
                <a:rPr lang="en-US" sz="2800" dirty="0">
                  <a:latin typeface="Arial" panose="020B0604020202020204" pitchFamily="34" charset="0"/>
                  <a:cs typeface="Arial" panose="020B0604020202020204" pitchFamily="34" charset="0"/>
                </a:rPr>
                <a:t>The main purpose of your poster paper is to effectively communicate information to the reader through the use of pictures, graphs, and diagrams. It is essential to create an opportunity for the reader to both see and understand the information, rather than just read it. As such, the following ratio is typically recommended: text (20%), pictures and graphics (40%), and blank space and supporting images (40%).</a:t>
              </a: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p:txBody>
        </p:sp>
      </p:grpSp>
      <p:grpSp>
        <p:nvGrpSpPr>
          <p:cNvPr id="45" name="Group 44"/>
          <p:cNvGrpSpPr/>
          <p:nvPr/>
        </p:nvGrpSpPr>
        <p:grpSpPr>
          <a:xfrm>
            <a:off x="19436889" y="38133068"/>
            <a:ext cx="8960565" cy="3850376"/>
            <a:chOff x="20758005" y="33569890"/>
            <a:chExt cx="8640001" cy="4042874"/>
          </a:xfrm>
        </p:grpSpPr>
        <p:sp>
          <p:nvSpPr>
            <p:cNvPr id="20" name="TextBox 19"/>
            <p:cNvSpPr txBox="1"/>
            <p:nvPr/>
          </p:nvSpPr>
          <p:spPr>
            <a:xfrm>
              <a:off x="20758005" y="34357939"/>
              <a:ext cx="8640000" cy="3254825"/>
            </a:xfrm>
            <a:prstGeom prst="rect">
              <a:avLst/>
            </a:prstGeom>
            <a:solidFill>
              <a:schemeClr val="accent1">
                <a:lumMod val="40000"/>
                <a:lumOff val="60000"/>
              </a:schemeClr>
            </a:solidFill>
            <a:ln>
              <a:solidFill>
                <a:schemeClr val="accent1">
                  <a:lumMod val="75000"/>
                </a:schemeClr>
              </a:solidFill>
            </a:ln>
          </p:spPr>
          <p:txBody>
            <a:bodyPr wrap="square" lIns="82829" tIns="41415" rIns="82829" bIns="41415" rtlCol="0">
              <a:spAutoFit/>
            </a:bodyPr>
            <a:lstStyle/>
            <a:p>
              <a:r>
                <a:rPr lang="en-US" sz="2800" dirty="0">
                  <a:latin typeface="Arial" panose="020B0604020202020204" pitchFamily="34" charset="0"/>
                  <a:cs typeface="Arial" panose="020B0604020202020204" pitchFamily="34" charset="0"/>
                </a:rPr>
                <a:t> .</a:t>
              </a:r>
            </a:p>
            <a:p>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p:txBody>
        </p:sp>
        <p:sp>
          <p:nvSpPr>
            <p:cNvPr id="31" name="Title 1"/>
            <p:cNvSpPr txBox="1">
              <a:spLocks/>
            </p:cNvSpPr>
            <p:nvPr/>
          </p:nvSpPr>
          <p:spPr>
            <a:xfrm>
              <a:off x="20758006" y="33569890"/>
              <a:ext cx="8640000" cy="784848"/>
            </a:xfrm>
            <a:prstGeom prst="rect">
              <a:avLst/>
            </a:prstGeom>
            <a:solidFill>
              <a:srgbClr val="0070C0"/>
            </a:solidFill>
            <a:ln>
              <a:solidFill>
                <a:srgbClr val="0070C0"/>
              </a:solidFill>
            </a:ln>
          </p:spPr>
          <p:txBody>
            <a:bodyPr vert="horz" wrap="square" lIns="87086" tIns="43544" rIns="87086" bIns="43544" rtlCol="0" anchor="b">
              <a:spAutoFit/>
            </a:bodyPr>
            <a:lstStyle>
              <a:lvl1pPr algn="ctr" defTabSz="3024012" rtl="0" eaLnBrk="1" latinLnBrk="0" hangingPunct="1">
                <a:lnSpc>
                  <a:spcPct val="90000"/>
                </a:lnSpc>
                <a:spcBef>
                  <a:spcPct val="0"/>
                </a:spcBef>
                <a:buNone/>
                <a:defRPr sz="19843" kern="1200">
                  <a:solidFill>
                    <a:schemeClr val="tx1"/>
                  </a:solidFill>
                  <a:latin typeface="+mj-lt"/>
                  <a:ea typeface="+mj-ea"/>
                  <a:cs typeface="+mj-cs"/>
                </a:defRPr>
              </a:lvl1pPr>
            </a:lstStyle>
            <a:p>
              <a:pPr algn="just"/>
              <a:r>
                <a:rPr lang="de-DE" sz="4762" b="1" dirty="0">
                  <a:solidFill>
                    <a:schemeClr val="bg1"/>
                  </a:solidFill>
                  <a:latin typeface="Arial" panose="020B0604020202020204" pitchFamily="34" charset="0"/>
                  <a:cs typeface="Arial" panose="020B0604020202020204" pitchFamily="34" charset="0"/>
                </a:rPr>
                <a:t>Contact</a:t>
              </a:r>
              <a:endParaRPr lang="en-US" sz="4762" dirty="0">
                <a:solidFill>
                  <a:schemeClr val="bg1"/>
                </a:solidFill>
                <a:latin typeface="Arial" panose="020B0604020202020204" pitchFamily="34" charset="0"/>
                <a:cs typeface="Arial" panose="020B0604020202020204" pitchFamily="34" charset="0"/>
              </a:endParaRPr>
            </a:p>
          </p:txBody>
        </p:sp>
      </p:grpSp>
      <p:grpSp>
        <p:nvGrpSpPr>
          <p:cNvPr id="59" name="Group 58"/>
          <p:cNvGrpSpPr/>
          <p:nvPr/>
        </p:nvGrpSpPr>
        <p:grpSpPr>
          <a:xfrm>
            <a:off x="9704731" y="25997287"/>
            <a:ext cx="9315771" cy="11852381"/>
            <a:chOff x="10111286" y="25035162"/>
            <a:chExt cx="8228616" cy="11852381"/>
          </a:xfrm>
        </p:grpSpPr>
        <p:sp>
          <p:nvSpPr>
            <p:cNvPr id="32" name="Title 1"/>
            <p:cNvSpPr txBox="1">
              <a:spLocks/>
            </p:cNvSpPr>
            <p:nvPr/>
          </p:nvSpPr>
          <p:spPr>
            <a:xfrm>
              <a:off x="10111286" y="25035162"/>
              <a:ext cx="8228615" cy="1417533"/>
            </a:xfrm>
            <a:prstGeom prst="rect">
              <a:avLst/>
            </a:prstGeom>
            <a:solidFill>
              <a:srgbClr val="0070C0"/>
            </a:solidFill>
            <a:ln>
              <a:solidFill>
                <a:srgbClr val="0070C0"/>
              </a:solidFill>
            </a:ln>
          </p:spPr>
          <p:txBody>
            <a:bodyPr vert="horz" wrap="square" lIns="87086" tIns="43544" rIns="87086" bIns="43544" rtlCol="0" anchor="b">
              <a:spAutoFit/>
            </a:bodyPr>
            <a:lstStyle>
              <a:lvl1pPr algn="ctr" defTabSz="3024012" rtl="0" eaLnBrk="1" latinLnBrk="0" hangingPunct="1">
                <a:lnSpc>
                  <a:spcPct val="90000"/>
                </a:lnSpc>
                <a:spcBef>
                  <a:spcPct val="0"/>
                </a:spcBef>
                <a:buNone/>
                <a:defRPr sz="19843" kern="1200">
                  <a:solidFill>
                    <a:schemeClr val="tx1"/>
                  </a:solidFill>
                  <a:latin typeface="+mj-lt"/>
                  <a:ea typeface="+mj-ea"/>
                  <a:cs typeface="+mj-cs"/>
                </a:defRPr>
              </a:lvl1pPr>
            </a:lstStyle>
            <a:p>
              <a:pPr algn="l"/>
              <a:r>
                <a:rPr lang="de-DE" sz="4800" b="1" dirty="0">
                  <a:solidFill>
                    <a:schemeClr val="bg1"/>
                  </a:solidFill>
                  <a:latin typeface="Arial" panose="020B0604020202020204" pitchFamily="34" charset="0"/>
                  <a:cs typeface="Arial" panose="020B0604020202020204" pitchFamily="34" charset="0"/>
                </a:rPr>
                <a:t>Any topic depents on your research</a:t>
              </a:r>
              <a:endParaRPr lang="en-US" sz="4800" dirty="0">
                <a:solidFill>
                  <a:schemeClr val="bg1"/>
                </a:solidFill>
                <a:latin typeface="Arial" panose="020B0604020202020204" pitchFamily="34" charset="0"/>
                <a:cs typeface="Arial" panose="020B0604020202020204" pitchFamily="34" charset="0"/>
              </a:endParaRPr>
            </a:p>
          </p:txBody>
        </p:sp>
        <p:sp>
          <p:nvSpPr>
            <p:cNvPr id="33" name="Title 1"/>
            <p:cNvSpPr txBox="1">
              <a:spLocks/>
            </p:cNvSpPr>
            <p:nvPr/>
          </p:nvSpPr>
          <p:spPr>
            <a:xfrm>
              <a:off x="10111287" y="26458577"/>
              <a:ext cx="8228615" cy="10428966"/>
            </a:xfrm>
            <a:prstGeom prst="rect">
              <a:avLst/>
            </a:prstGeom>
            <a:noFill/>
            <a:ln>
              <a:solidFill>
                <a:srgbClr val="0070C0"/>
              </a:solidFill>
            </a:ln>
          </p:spPr>
          <p:txBody>
            <a:bodyPr vert="horz" wrap="square" lIns="171429" tIns="171429" rIns="171429" bIns="171429" rtlCol="0" anchor="t" anchorCtr="0">
              <a:spAutoFit/>
            </a:bodyPr>
            <a:lstStyle>
              <a:lvl1pPr algn="ctr" defTabSz="3024012" rtl="0" eaLnBrk="1" latinLnBrk="0" hangingPunct="1">
                <a:lnSpc>
                  <a:spcPct val="90000"/>
                </a:lnSpc>
                <a:spcBef>
                  <a:spcPct val="0"/>
                </a:spcBef>
                <a:buNone/>
                <a:defRPr sz="19843" kern="1200">
                  <a:solidFill>
                    <a:schemeClr val="tx1"/>
                  </a:solidFill>
                  <a:latin typeface="+mj-lt"/>
                  <a:ea typeface="+mj-ea"/>
                  <a:cs typeface="+mj-cs"/>
                </a:defRPr>
              </a:lvl1pPr>
            </a:lstStyle>
            <a:p>
              <a:pPr algn="just" fontAlgn="base">
                <a:buClr>
                  <a:schemeClr val="accent5"/>
                </a:buClr>
              </a:pPr>
              <a:r>
                <a:rPr lang="en-US" sz="2800" dirty="0">
                  <a:latin typeface="Arial" panose="020B0604020202020204" pitchFamily="34" charset="0"/>
                  <a:cs typeface="Arial" panose="020B0604020202020204" pitchFamily="34" charset="0"/>
                </a:rPr>
                <a:t>.</a:t>
              </a: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a:p>
              <a:pPr algn="just" fontAlgn="base">
                <a:buClr>
                  <a:schemeClr val="accent5"/>
                </a:buClr>
              </a:pPr>
              <a:endParaRPr lang="en-US" sz="2800" dirty="0">
                <a:latin typeface="Arial" panose="020B0604020202020204" pitchFamily="34" charset="0"/>
                <a:cs typeface="Arial" panose="020B0604020202020204" pitchFamily="34" charset="0"/>
              </a:endParaRPr>
            </a:p>
          </p:txBody>
        </p:sp>
      </p:grpSp>
      <p:grpSp>
        <p:nvGrpSpPr>
          <p:cNvPr id="48" name="Group 47"/>
          <p:cNvGrpSpPr/>
          <p:nvPr/>
        </p:nvGrpSpPr>
        <p:grpSpPr>
          <a:xfrm>
            <a:off x="9704732" y="38234454"/>
            <a:ext cx="9315769" cy="3809160"/>
            <a:chOff x="10532846" y="36744226"/>
            <a:chExt cx="8755999" cy="3999595"/>
          </a:xfrm>
        </p:grpSpPr>
        <p:sp>
          <p:nvSpPr>
            <p:cNvPr id="34" name="Title 1"/>
            <p:cNvSpPr txBox="1">
              <a:spLocks/>
            </p:cNvSpPr>
            <p:nvPr/>
          </p:nvSpPr>
          <p:spPr>
            <a:xfrm>
              <a:off x="10532846" y="37332806"/>
              <a:ext cx="8755999" cy="3411015"/>
            </a:xfrm>
            <a:prstGeom prst="rect">
              <a:avLst/>
            </a:prstGeom>
            <a:noFill/>
            <a:ln>
              <a:solidFill>
                <a:srgbClr val="0070C0"/>
              </a:solidFill>
            </a:ln>
          </p:spPr>
          <p:txBody>
            <a:bodyPr vert="horz" wrap="square" lIns="171429" tIns="171429" rIns="171429" bIns="171429" rtlCol="0" anchor="t" anchorCtr="0">
              <a:spAutoFit/>
            </a:bodyPr>
            <a:lstStyle>
              <a:lvl1pPr algn="ctr" defTabSz="3024012" rtl="0" eaLnBrk="1" latinLnBrk="0" hangingPunct="1">
                <a:lnSpc>
                  <a:spcPct val="90000"/>
                </a:lnSpc>
                <a:spcBef>
                  <a:spcPct val="0"/>
                </a:spcBef>
                <a:buNone/>
                <a:defRPr sz="19843" kern="1200">
                  <a:solidFill>
                    <a:schemeClr val="tx1"/>
                  </a:solidFill>
                  <a:latin typeface="+mj-lt"/>
                  <a:ea typeface="+mj-ea"/>
                  <a:cs typeface="+mj-cs"/>
                </a:defRPr>
              </a:lvl1pPr>
            </a:lstStyle>
            <a:p>
              <a:pPr marL="489832" indent="-489832" algn="just">
                <a:buFont typeface="+mj-lt"/>
                <a:buAutoNum type="arabicPeriod"/>
              </a:pPr>
              <a:r>
                <a:rPr lang="en-US" sz="1905" dirty="0">
                  <a:latin typeface="Arial" panose="020B0604020202020204" pitchFamily="34" charset="0"/>
                  <a:cs typeface="Arial" panose="020B0604020202020204" pitchFamily="34" charset="0"/>
                </a:rPr>
                <a:t>.</a:t>
              </a:r>
            </a:p>
            <a:p>
              <a:pPr marL="489832" indent="-489832" algn="just">
                <a:buFont typeface="+mj-lt"/>
                <a:buAutoNum type="arabicPeriod"/>
              </a:pPr>
              <a:r>
                <a:rPr lang="en-US" sz="1905" dirty="0">
                  <a:latin typeface="Arial" panose="020B0604020202020204" pitchFamily="34" charset="0"/>
                  <a:cs typeface="Arial" panose="020B0604020202020204" pitchFamily="34" charset="0"/>
                </a:rPr>
                <a:t>.</a:t>
              </a:r>
            </a:p>
            <a:p>
              <a:pPr marL="489832" indent="-489832" algn="just">
                <a:buFont typeface="+mj-lt"/>
                <a:buAutoNum type="arabicPeriod"/>
              </a:pPr>
              <a:r>
                <a:rPr lang="en-US" sz="1905" dirty="0">
                  <a:latin typeface="Arial" panose="020B0604020202020204" pitchFamily="34" charset="0"/>
                  <a:cs typeface="Arial" panose="020B0604020202020204" pitchFamily="34" charset="0"/>
                </a:rPr>
                <a:t>.</a:t>
              </a:r>
            </a:p>
            <a:p>
              <a:pPr marL="489832" indent="-489832" algn="just">
                <a:buFont typeface="+mj-lt"/>
                <a:buAutoNum type="arabicPeriod"/>
              </a:pPr>
              <a:r>
                <a:rPr lang="en-US" sz="1905" dirty="0">
                  <a:latin typeface="Arial" panose="020B0604020202020204" pitchFamily="34" charset="0"/>
                  <a:cs typeface="Arial" panose="020B0604020202020204" pitchFamily="34" charset="0"/>
                </a:rPr>
                <a:t>.</a:t>
              </a:r>
            </a:p>
            <a:p>
              <a:pPr marL="489832" indent="-489832" algn="just">
                <a:buFont typeface="+mj-lt"/>
                <a:buAutoNum type="arabicPeriod"/>
              </a:pPr>
              <a:r>
                <a:rPr lang="en-US" sz="1905" dirty="0">
                  <a:latin typeface="Arial" panose="020B0604020202020204" pitchFamily="34" charset="0"/>
                  <a:cs typeface="Arial" panose="020B0604020202020204" pitchFamily="34" charset="0"/>
                </a:rPr>
                <a:t>.</a:t>
              </a:r>
            </a:p>
            <a:p>
              <a:pPr marL="489832" indent="-489832" algn="just">
                <a:buFont typeface="+mj-lt"/>
                <a:buAutoNum type="arabicPeriod"/>
              </a:pPr>
              <a:r>
                <a:rPr lang="en-US" sz="1905" dirty="0">
                  <a:latin typeface="Arial" panose="020B0604020202020204" pitchFamily="34" charset="0"/>
                  <a:cs typeface="Arial" panose="020B0604020202020204" pitchFamily="34" charset="0"/>
                </a:rPr>
                <a:t>.</a:t>
              </a:r>
            </a:p>
            <a:p>
              <a:pPr marL="489832" indent="-489832" algn="just">
                <a:buFont typeface="+mj-lt"/>
                <a:buAutoNum type="arabicPeriod"/>
              </a:pPr>
              <a:r>
                <a:rPr lang="en-US" sz="1905" dirty="0">
                  <a:latin typeface="Arial" panose="020B0604020202020204" pitchFamily="34" charset="0"/>
                  <a:cs typeface="Arial" panose="020B0604020202020204" pitchFamily="34" charset="0"/>
                </a:rPr>
                <a:t>.</a:t>
              </a:r>
            </a:p>
            <a:p>
              <a:pPr marL="489832" indent="-489832" algn="just">
                <a:buFont typeface="+mj-lt"/>
                <a:buAutoNum type="arabicPeriod"/>
              </a:pPr>
              <a:r>
                <a:rPr lang="en-US" sz="1905" dirty="0">
                  <a:latin typeface="Arial" panose="020B0604020202020204" pitchFamily="34" charset="0"/>
                  <a:cs typeface="Arial" panose="020B0604020202020204" pitchFamily="34" charset="0"/>
                </a:rPr>
                <a:t>.</a:t>
              </a:r>
            </a:p>
            <a:p>
              <a:pPr marL="489832" indent="-489832" algn="just">
                <a:buFont typeface="+mj-lt"/>
                <a:buAutoNum type="arabicPeriod"/>
              </a:pPr>
              <a:r>
                <a:rPr lang="en-US" sz="1905" dirty="0">
                  <a:latin typeface="Arial" panose="020B0604020202020204" pitchFamily="34" charset="0"/>
                  <a:cs typeface="Arial" panose="020B0604020202020204" pitchFamily="34" charset="0"/>
                </a:rPr>
                <a:t>.</a:t>
              </a:r>
            </a:p>
            <a:p>
              <a:pPr marL="489832" indent="-489832" algn="just">
                <a:buFont typeface="+mj-lt"/>
                <a:buAutoNum type="arabicPeriod"/>
              </a:pPr>
              <a:r>
                <a:rPr lang="en-US" sz="1905" dirty="0">
                  <a:latin typeface="Arial" panose="020B0604020202020204" pitchFamily="34" charset="0"/>
                  <a:cs typeface="Arial" panose="020B0604020202020204" pitchFamily="34" charset="0"/>
                </a:rPr>
                <a:t>.</a:t>
              </a:r>
            </a:p>
            <a:p>
              <a:pPr marL="489832" indent="-489832" algn="just">
                <a:buFont typeface="+mj-lt"/>
                <a:buAutoNum type="arabicPeriod"/>
              </a:pPr>
              <a:endParaRPr lang="en-US" sz="1905" dirty="0">
                <a:latin typeface="Arial" panose="020B0604020202020204" pitchFamily="34" charset="0"/>
                <a:cs typeface="Arial" panose="020B0604020202020204" pitchFamily="34" charset="0"/>
              </a:endParaRPr>
            </a:p>
          </p:txBody>
        </p:sp>
        <p:sp>
          <p:nvSpPr>
            <p:cNvPr id="35" name="Title 1"/>
            <p:cNvSpPr txBox="1">
              <a:spLocks/>
            </p:cNvSpPr>
            <p:nvPr/>
          </p:nvSpPr>
          <p:spPr>
            <a:xfrm>
              <a:off x="10532849" y="36744226"/>
              <a:ext cx="8755996" cy="557691"/>
            </a:xfrm>
            <a:prstGeom prst="rect">
              <a:avLst/>
            </a:prstGeom>
            <a:solidFill>
              <a:srgbClr val="0070C0"/>
            </a:solidFill>
            <a:ln>
              <a:solidFill>
                <a:srgbClr val="0070C0"/>
              </a:solidFill>
            </a:ln>
          </p:spPr>
          <p:txBody>
            <a:bodyPr vert="horz" wrap="square" lIns="87086" tIns="43544" rIns="87086" bIns="43544" rtlCol="0" anchor="b">
              <a:spAutoFit/>
            </a:bodyPr>
            <a:lstStyle>
              <a:lvl1pPr algn="ctr" defTabSz="3024012" rtl="0" eaLnBrk="1" latinLnBrk="0" hangingPunct="1">
                <a:lnSpc>
                  <a:spcPct val="90000"/>
                </a:lnSpc>
                <a:spcBef>
                  <a:spcPct val="0"/>
                </a:spcBef>
                <a:buNone/>
                <a:defRPr sz="19843" kern="1200">
                  <a:solidFill>
                    <a:schemeClr val="tx1"/>
                  </a:solidFill>
                  <a:latin typeface="+mj-lt"/>
                  <a:ea typeface="+mj-ea"/>
                  <a:cs typeface="+mj-cs"/>
                </a:defRPr>
              </a:lvl1pPr>
            </a:lstStyle>
            <a:p>
              <a:pPr algn="just"/>
              <a:r>
                <a:rPr lang="de-DE" sz="3200" b="1" dirty="0">
                  <a:solidFill>
                    <a:schemeClr val="bg1"/>
                  </a:solidFill>
                  <a:latin typeface="Arial" panose="020B0604020202020204" pitchFamily="34" charset="0"/>
                  <a:cs typeface="Arial" panose="020B0604020202020204" pitchFamily="34" charset="0"/>
                </a:rPr>
                <a:t>Main References, if you want </a:t>
              </a:r>
              <a:endParaRPr lang="en-US" sz="2856" dirty="0">
                <a:solidFill>
                  <a:schemeClr val="bg1"/>
                </a:solidFill>
                <a:latin typeface="Arial" panose="020B0604020202020204" pitchFamily="34" charset="0"/>
                <a:cs typeface="Arial" panose="020B0604020202020204" pitchFamily="34" charset="0"/>
              </a:endParaRPr>
            </a:p>
          </p:txBody>
        </p:sp>
      </p:grpSp>
      <p:grpSp>
        <p:nvGrpSpPr>
          <p:cNvPr id="41" name="Group 40"/>
          <p:cNvGrpSpPr/>
          <p:nvPr/>
        </p:nvGrpSpPr>
        <p:grpSpPr>
          <a:xfrm>
            <a:off x="523539" y="36629181"/>
            <a:ext cx="8774435" cy="5453476"/>
            <a:chOff x="10430255" y="28362196"/>
            <a:chExt cx="8640000" cy="3355504"/>
          </a:xfrm>
        </p:grpSpPr>
        <p:sp>
          <p:nvSpPr>
            <p:cNvPr id="37" name="Title 1"/>
            <p:cNvSpPr txBox="1">
              <a:spLocks/>
            </p:cNvSpPr>
            <p:nvPr/>
          </p:nvSpPr>
          <p:spPr>
            <a:xfrm>
              <a:off x="10430255" y="28362196"/>
              <a:ext cx="8640000" cy="508605"/>
            </a:xfrm>
            <a:prstGeom prst="rect">
              <a:avLst/>
            </a:prstGeom>
            <a:solidFill>
              <a:srgbClr val="0070C0"/>
            </a:solidFill>
            <a:ln>
              <a:solidFill>
                <a:srgbClr val="0070C0"/>
              </a:solidFill>
            </a:ln>
          </p:spPr>
          <p:txBody>
            <a:bodyPr vert="horz" wrap="square" lIns="87086" tIns="43544" rIns="87086" bIns="43544" rtlCol="0" anchor="b">
              <a:spAutoFit/>
            </a:bodyPr>
            <a:lstStyle>
              <a:lvl1pPr algn="ctr" defTabSz="3024012" rtl="0" eaLnBrk="1" latinLnBrk="0" hangingPunct="1">
                <a:lnSpc>
                  <a:spcPct val="90000"/>
                </a:lnSpc>
                <a:spcBef>
                  <a:spcPct val="0"/>
                </a:spcBef>
                <a:buNone/>
                <a:defRPr sz="19843" kern="1200">
                  <a:solidFill>
                    <a:schemeClr val="tx1"/>
                  </a:solidFill>
                  <a:latin typeface="+mj-lt"/>
                  <a:ea typeface="+mj-ea"/>
                  <a:cs typeface="+mj-cs"/>
                </a:defRPr>
              </a:lvl1pPr>
            </a:lstStyle>
            <a:p>
              <a:pPr marL="0" lvl="2">
                <a:spcBef>
                  <a:spcPts val="952"/>
                </a:spcBef>
                <a:buClr>
                  <a:schemeClr val="accent1">
                    <a:lumMod val="75000"/>
                  </a:schemeClr>
                </a:buClr>
              </a:pPr>
              <a:r>
                <a:rPr lang="en-US" sz="4800" b="1" dirty="0">
                  <a:solidFill>
                    <a:schemeClr val="bg1"/>
                  </a:solidFill>
                  <a:latin typeface="Arial" panose="020B0604020202020204" pitchFamily="34" charset="0"/>
                  <a:ea typeface="+mj-ea"/>
                  <a:cs typeface="Arial" panose="020B0604020202020204" pitchFamily="34" charset="0"/>
                </a:rPr>
                <a:t>Expected Results</a:t>
              </a:r>
            </a:p>
          </p:txBody>
        </p:sp>
        <p:sp>
          <p:nvSpPr>
            <p:cNvPr id="38" name="Title 1"/>
            <p:cNvSpPr txBox="1">
              <a:spLocks/>
            </p:cNvSpPr>
            <p:nvPr/>
          </p:nvSpPr>
          <p:spPr>
            <a:xfrm>
              <a:off x="10430255" y="28879960"/>
              <a:ext cx="8640000" cy="2837740"/>
            </a:xfrm>
            <a:prstGeom prst="rect">
              <a:avLst/>
            </a:prstGeom>
            <a:noFill/>
            <a:ln>
              <a:solidFill>
                <a:srgbClr val="0070C0"/>
              </a:solidFill>
            </a:ln>
          </p:spPr>
          <p:txBody>
            <a:bodyPr vert="horz" wrap="square" lIns="171429" tIns="171429" rIns="171429" bIns="171429" rtlCol="0" anchor="t" anchorCtr="0">
              <a:spAutoFit/>
            </a:bodyPr>
            <a:lstStyle>
              <a:lvl1pPr algn="ctr" defTabSz="3024012" rtl="0" eaLnBrk="1" latinLnBrk="0" hangingPunct="1">
                <a:lnSpc>
                  <a:spcPct val="90000"/>
                </a:lnSpc>
                <a:spcBef>
                  <a:spcPct val="0"/>
                </a:spcBef>
                <a:buNone/>
                <a:defRPr sz="19843" kern="1200">
                  <a:solidFill>
                    <a:schemeClr val="tx1"/>
                  </a:solidFill>
                  <a:latin typeface="+mj-lt"/>
                  <a:ea typeface="+mj-ea"/>
                  <a:cs typeface="+mj-cs"/>
                </a:defRPr>
              </a:lvl1pPr>
            </a:lstStyle>
            <a:p>
              <a:pPr marL="689392" indent="-526116" algn="just" defTabSz="689392">
                <a:buClr>
                  <a:srgbClr val="0070C0"/>
                </a:buClr>
                <a:buFont typeface="Wingdings" panose="05000000000000000000" pitchFamily="2" charset="2"/>
                <a:buChar char="§"/>
              </a:pPr>
              <a:r>
                <a:rPr lang="en-US" sz="2800" dirty="0">
                  <a:latin typeface="Arial" panose="020B0604020202020204" pitchFamily="34" charset="0"/>
                  <a:cs typeface="Arial" panose="020B0604020202020204" pitchFamily="34" charset="0"/>
                </a:rPr>
                <a:t>You can directly use this template. We will apply and put our logo and background to your poster presentation. </a:t>
              </a:r>
            </a:p>
            <a:p>
              <a:pPr marL="689392" indent="-526116" algn="just" defTabSz="689392">
                <a:buClr>
                  <a:srgbClr val="0070C0"/>
                </a:buClr>
                <a:buFont typeface="Wingdings" panose="05000000000000000000" pitchFamily="2" charset="2"/>
                <a:buChar char="§"/>
              </a:pPr>
              <a:r>
                <a:rPr lang="en-US" sz="2800" dirty="0">
                  <a:latin typeface="Arial" panose="020B0604020202020204" pitchFamily="34" charset="0"/>
                  <a:cs typeface="Arial" panose="020B0604020202020204" pitchFamily="34" charset="0"/>
                </a:rPr>
                <a:t>.</a:t>
              </a:r>
            </a:p>
            <a:p>
              <a:pPr marL="689392" indent="-526116" algn="just" defTabSz="689392">
                <a:buClr>
                  <a:srgbClr val="0070C0"/>
                </a:buClr>
                <a:buFont typeface="Wingdings" panose="05000000000000000000" pitchFamily="2" charset="2"/>
                <a:buChar char="§"/>
              </a:pPr>
              <a:r>
                <a:rPr lang="en-US" sz="2800" dirty="0">
                  <a:latin typeface="Arial" panose="020B0604020202020204" pitchFamily="34" charset="0"/>
                  <a:cs typeface="Arial" panose="020B0604020202020204" pitchFamily="34" charset="0"/>
                </a:rPr>
                <a:t>.</a:t>
              </a:r>
            </a:p>
            <a:p>
              <a:pPr marL="689392" indent="-526116" algn="just" defTabSz="689392">
                <a:buClr>
                  <a:srgbClr val="0070C0"/>
                </a:buClr>
                <a:buFont typeface="Wingdings" panose="05000000000000000000" pitchFamily="2" charset="2"/>
                <a:buChar char="§"/>
              </a:pPr>
              <a:r>
                <a:rPr lang="en-US" sz="2800" dirty="0">
                  <a:latin typeface="Arial" panose="020B0604020202020204" pitchFamily="34" charset="0"/>
                  <a:cs typeface="Arial" panose="020B0604020202020204" pitchFamily="34" charset="0"/>
                </a:rPr>
                <a:t>.</a:t>
              </a:r>
            </a:p>
            <a:p>
              <a:pPr marL="689392" indent="-526116" algn="just" defTabSz="689392">
                <a:buClr>
                  <a:srgbClr val="0070C0"/>
                </a:buClr>
                <a:buFont typeface="Wingdings" panose="05000000000000000000" pitchFamily="2" charset="2"/>
                <a:buChar char="§"/>
              </a:pPr>
              <a:r>
                <a:rPr lang="en-US" sz="2800" dirty="0">
                  <a:latin typeface="Arial" panose="020B0604020202020204" pitchFamily="34" charset="0"/>
                  <a:cs typeface="Arial" panose="020B0604020202020204" pitchFamily="34" charset="0"/>
                </a:rPr>
                <a:t>.</a:t>
              </a:r>
            </a:p>
            <a:p>
              <a:pPr marL="689392" indent="-526116" algn="just" defTabSz="689392">
                <a:buClr>
                  <a:srgbClr val="0070C0"/>
                </a:buClr>
                <a:buFont typeface="Wingdings" panose="05000000000000000000" pitchFamily="2" charset="2"/>
                <a:buChar char="§"/>
              </a:pPr>
              <a:r>
                <a:rPr lang="en-US" sz="2800" dirty="0">
                  <a:latin typeface="Arial" panose="020B0604020202020204" pitchFamily="34" charset="0"/>
                  <a:cs typeface="Arial" panose="020B0604020202020204" pitchFamily="34" charset="0"/>
                </a:rPr>
                <a:t>.</a:t>
              </a:r>
            </a:p>
            <a:p>
              <a:pPr marL="689392" indent="-526116" algn="just" defTabSz="689392">
                <a:buClr>
                  <a:srgbClr val="0070C0"/>
                </a:buClr>
                <a:buFont typeface="Wingdings" panose="05000000000000000000" pitchFamily="2" charset="2"/>
                <a:buChar char="§"/>
              </a:pPr>
              <a:r>
                <a:rPr lang="en-US" sz="2800" dirty="0">
                  <a:latin typeface="Arial" panose="020B0604020202020204" pitchFamily="34" charset="0"/>
                  <a:cs typeface="Arial" panose="020B0604020202020204" pitchFamily="34" charset="0"/>
                </a:rPr>
                <a:t>.</a:t>
              </a:r>
            </a:p>
            <a:p>
              <a:pPr marL="689392" indent="-526116" algn="just" defTabSz="689392">
                <a:buClr>
                  <a:srgbClr val="0070C0"/>
                </a:buClr>
                <a:buFont typeface="Wingdings" panose="05000000000000000000" pitchFamily="2" charset="2"/>
                <a:buChar char="§"/>
              </a:pPr>
              <a:r>
                <a:rPr lang="en-US" sz="2800" dirty="0">
                  <a:latin typeface="Arial" panose="020B0604020202020204" pitchFamily="34" charset="0"/>
                  <a:cs typeface="Arial" panose="020B0604020202020204" pitchFamily="34" charset="0"/>
                </a:rPr>
                <a:t>.</a:t>
              </a:r>
            </a:p>
            <a:p>
              <a:pPr marL="689392" indent="-526116" algn="just" defTabSz="689392">
                <a:buClr>
                  <a:srgbClr val="0070C0"/>
                </a:buClr>
                <a:buFont typeface="Wingdings" panose="05000000000000000000" pitchFamily="2" charset="2"/>
                <a:buChar char="§"/>
              </a:pPr>
              <a:r>
                <a:rPr lang="en-US" sz="2800" dirty="0">
                  <a:latin typeface="Arial" panose="020B0604020202020204" pitchFamily="34" charset="0"/>
                  <a:cs typeface="Arial" panose="020B0604020202020204" pitchFamily="34" charset="0"/>
                </a:rPr>
                <a:t>.</a:t>
              </a:r>
            </a:p>
          </p:txBody>
        </p:sp>
      </p:grpSp>
      <p:grpSp>
        <p:nvGrpSpPr>
          <p:cNvPr id="36" name="Group 35"/>
          <p:cNvGrpSpPr/>
          <p:nvPr/>
        </p:nvGrpSpPr>
        <p:grpSpPr>
          <a:xfrm>
            <a:off x="9683604" y="8508208"/>
            <a:ext cx="9318434" cy="18179424"/>
            <a:chOff x="10774825" y="14377931"/>
            <a:chExt cx="8398021" cy="21203737"/>
          </a:xfrm>
        </p:grpSpPr>
        <p:sp>
          <p:nvSpPr>
            <p:cNvPr id="39" name="Title 1"/>
            <p:cNvSpPr txBox="1">
              <a:spLocks/>
            </p:cNvSpPr>
            <p:nvPr/>
          </p:nvSpPr>
          <p:spPr>
            <a:xfrm>
              <a:off x="10774825" y="14377931"/>
              <a:ext cx="8398021" cy="877961"/>
            </a:xfrm>
            <a:prstGeom prst="rect">
              <a:avLst/>
            </a:prstGeom>
            <a:solidFill>
              <a:srgbClr val="0070C0"/>
            </a:solidFill>
            <a:ln>
              <a:solidFill>
                <a:srgbClr val="0070C0"/>
              </a:solidFill>
            </a:ln>
          </p:spPr>
          <p:txBody>
            <a:bodyPr vert="horz" wrap="square" lIns="87086" tIns="43544" rIns="87086" bIns="43544" rtlCol="0" anchor="b">
              <a:spAutoFit/>
            </a:bodyPr>
            <a:lstStyle>
              <a:lvl1pPr algn="ctr" defTabSz="3024012" rtl="0" eaLnBrk="1" latinLnBrk="0" hangingPunct="1">
                <a:lnSpc>
                  <a:spcPct val="90000"/>
                </a:lnSpc>
                <a:spcBef>
                  <a:spcPct val="0"/>
                </a:spcBef>
                <a:buNone/>
                <a:defRPr sz="19843" kern="1200">
                  <a:solidFill>
                    <a:schemeClr val="tx1"/>
                  </a:solidFill>
                  <a:latin typeface="+mj-lt"/>
                  <a:ea typeface="+mj-ea"/>
                  <a:cs typeface="+mj-cs"/>
                </a:defRPr>
              </a:lvl1pPr>
            </a:lstStyle>
            <a:p>
              <a:pPr algn="just"/>
              <a:r>
                <a:rPr lang="de-DE" sz="4800" b="1" dirty="0">
                  <a:solidFill>
                    <a:schemeClr val="bg1"/>
                  </a:solidFill>
                  <a:latin typeface="Arial" panose="020B0604020202020204" pitchFamily="34" charset="0"/>
                  <a:cs typeface="Arial" panose="020B0604020202020204" pitchFamily="34" charset="0"/>
                </a:rPr>
                <a:t>Innovation</a:t>
              </a:r>
              <a:r>
                <a:rPr lang="de-DE" sz="4762" b="1" dirty="0">
                  <a:solidFill>
                    <a:schemeClr val="bg1"/>
                  </a:solidFill>
                  <a:latin typeface="Arial" panose="020B0604020202020204" pitchFamily="34" charset="0"/>
                  <a:cs typeface="Arial" panose="020B0604020202020204" pitchFamily="34" charset="0"/>
                </a:rPr>
                <a:t> </a:t>
              </a:r>
              <a:endParaRPr lang="en-US" sz="4762" dirty="0">
                <a:solidFill>
                  <a:schemeClr val="bg1"/>
                </a:solidFill>
                <a:latin typeface="Arial" panose="020B0604020202020204" pitchFamily="34" charset="0"/>
                <a:cs typeface="Arial" panose="020B0604020202020204" pitchFamily="34" charset="0"/>
              </a:endParaRPr>
            </a:p>
          </p:txBody>
        </p:sp>
        <p:sp>
          <p:nvSpPr>
            <p:cNvPr id="40" name="Title 1"/>
            <p:cNvSpPr txBox="1">
              <a:spLocks/>
            </p:cNvSpPr>
            <p:nvPr/>
          </p:nvSpPr>
          <p:spPr>
            <a:xfrm>
              <a:off x="10774826" y="15276127"/>
              <a:ext cx="8398020" cy="20305541"/>
            </a:xfrm>
            <a:prstGeom prst="rect">
              <a:avLst/>
            </a:prstGeom>
            <a:noFill/>
            <a:ln>
              <a:solidFill>
                <a:srgbClr val="0070C0"/>
              </a:solidFill>
            </a:ln>
          </p:spPr>
          <p:txBody>
            <a:bodyPr vert="horz" wrap="square" lIns="171429" tIns="171429" rIns="171429" bIns="171429" rtlCol="0" anchor="t" anchorCtr="0">
              <a:spAutoFit/>
            </a:bodyPr>
            <a:lstStyle>
              <a:lvl1pPr algn="ctr" defTabSz="3024012" rtl="0" eaLnBrk="1" latinLnBrk="0" hangingPunct="1">
                <a:lnSpc>
                  <a:spcPct val="90000"/>
                </a:lnSpc>
                <a:spcBef>
                  <a:spcPct val="0"/>
                </a:spcBef>
                <a:buNone/>
                <a:defRPr sz="19843" kern="1200">
                  <a:solidFill>
                    <a:schemeClr val="tx1"/>
                  </a:solidFill>
                  <a:latin typeface="+mj-lt"/>
                  <a:ea typeface="+mj-ea"/>
                  <a:cs typeface="+mj-cs"/>
                </a:defRPr>
              </a:lvl1pPr>
            </a:lstStyle>
            <a:p>
              <a:pPr algn="just" fontAlgn="base"/>
              <a:r>
                <a:rPr lang="en-US" sz="2800" dirty="0">
                  <a:latin typeface="Arial" panose="020B0604020202020204" pitchFamily="34" charset="0"/>
                  <a:cs typeface="Arial" panose="020B0604020202020204" pitchFamily="34" charset="0"/>
                </a:rPr>
                <a:t>.It is not required that you should follow this template. However we need the poster size and color and also should bye included the following:</a:t>
              </a:r>
            </a:p>
            <a:p>
              <a:pPr marL="514350" indent="-514350" algn="just" fontAlgn="base">
                <a:buAutoNum type="arabicParenR"/>
              </a:pPr>
              <a:r>
                <a:rPr lang="en-US" sz="2800" dirty="0">
                  <a:latin typeface="Arial" panose="020B0604020202020204" pitchFamily="34" charset="0"/>
                  <a:cs typeface="Arial" panose="020B0604020202020204" pitchFamily="34" charset="0"/>
                </a:rPr>
                <a:t>Abstract </a:t>
              </a:r>
            </a:p>
            <a:p>
              <a:pPr marL="514350" indent="-514350" algn="just" fontAlgn="base">
                <a:buAutoNum type="arabicParenR"/>
              </a:pPr>
              <a:r>
                <a:rPr lang="en-US" sz="2800" dirty="0">
                  <a:latin typeface="Arial" panose="020B0604020202020204" pitchFamily="34" charset="0"/>
                  <a:cs typeface="Arial" panose="020B0604020202020204" pitchFamily="34" charset="0"/>
                </a:rPr>
                <a:t>Background / Research Issue</a:t>
              </a:r>
            </a:p>
            <a:p>
              <a:pPr marL="514350" indent="-514350" algn="just" fontAlgn="base">
                <a:buAutoNum type="arabicParenR"/>
              </a:pPr>
              <a:r>
                <a:rPr lang="en-US" sz="2800" dirty="0">
                  <a:latin typeface="Arial" panose="020B0604020202020204" pitchFamily="34" charset="0"/>
                  <a:cs typeface="Arial" panose="020B0604020202020204" pitchFamily="34" charset="0"/>
                </a:rPr>
                <a:t>Process including what ever you want</a:t>
              </a:r>
            </a:p>
            <a:p>
              <a:pPr marL="514350" indent="-514350" algn="just" fontAlgn="base">
                <a:buAutoNum type="arabicParenR"/>
              </a:pPr>
              <a:r>
                <a:rPr lang="en-US" sz="2800" dirty="0">
                  <a:latin typeface="Arial" panose="020B0604020202020204" pitchFamily="34" charset="0"/>
                  <a:cs typeface="Arial" panose="020B0604020202020204" pitchFamily="34" charset="0"/>
                </a:rPr>
                <a:t>Results</a:t>
              </a:r>
            </a:p>
            <a:p>
              <a:pPr marL="514350" indent="-514350" algn="just" fontAlgn="base">
                <a:buAutoNum type="arabicParenR"/>
              </a:pPr>
              <a:r>
                <a:rPr lang="en-US" sz="2800" dirty="0">
                  <a:latin typeface="Arial" panose="020B0604020202020204" pitchFamily="34" charset="0"/>
                  <a:cs typeface="Arial" panose="020B0604020202020204" pitchFamily="34" charset="0"/>
                </a:rPr>
                <a:t>Contacts</a:t>
              </a: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r>
                <a:rPr lang="en-US" sz="2800" dirty="0">
                  <a:latin typeface="Arial" panose="020B0604020202020204" pitchFamily="34" charset="0"/>
                  <a:cs typeface="Arial" panose="020B0604020202020204" pitchFamily="34" charset="0"/>
                </a:rPr>
                <a:t>You can change this poster with two columns depend on your research</a:t>
              </a: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a:p>
              <a:pPr algn="just" fontAlgn="base"/>
              <a:endParaRPr lang="en-US" sz="2800" dirty="0">
                <a:latin typeface="Arial" panose="020B0604020202020204" pitchFamily="34" charset="0"/>
                <a:cs typeface="Arial" panose="020B0604020202020204" pitchFamily="34" charset="0"/>
              </a:endParaRPr>
            </a:p>
          </p:txBody>
        </p:sp>
      </p:grpSp>
      <p:grpSp>
        <p:nvGrpSpPr>
          <p:cNvPr id="56" name="Group 55"/>
          <p:cNvGrpSpPr/>
          <p:nvPr/>
        </p:nvGrpSpPr>
        <p:grpSpPr>
          <a:xfrm>
            <a:off x="19395766" y="8355933"/>
            <a:ext cx="9001511" cy="14380447"/>
            <a:chOff x="20796746" y="7292503"/>
            <a:chExt cx="8708857" cy="7396144"/>
          </a:xfrm>
        </p:grpSpPr>
        <p:sp>
          <p:nvSpPr>
            <p:cNvPr id="57" name="Title 1"/>
            <p:cNvSpPr txBox="1">
              <a:spLocks/>
            </p:cNvSpPr>
            <p:nvPr/>
          </p:nvSpPr>
          <p:spPr>
            <a:xfrm>
              <a:off x="20796746" y="7292503"/>
              <a:ext cx="8708857" cy="729065"/>
            </a:xfrm>
            <a:prstGeom prst="rect">
              <a:avLst/>
            </a:prstGeom>
            <a:solidFill>
              <a:srgbClr val="0070C0"/>
            </a:solidFill>
            <a:ln>
              <a:solidFill>
                <a:srgbClr val="0070C0"/>
              </a:solidFill>
            </a:ln>
          </p:spPr>
          <p:txBody>
            <a:bodyPr vert="horz" wrap="square" lIns="87086" tIns="43544" rIns="87086" bIns="43544" rtlCol="0" anchor="b">
              <a:spAutoFit/>
            </a:bodyPr>
            <a:lstStyle>
              <a:lvl1pPr algn="ctr" defTabSz="3024012" rtl="0" eaLnBrk="1" latinLnBrk="0" hangingPunct="1">
                <a:lnSpc>
                  <a:spcPct val="90000"/>
                </a:lnSpc>
                <a:spcBef>
                  <a:spcPct val="0"/>
                </a:spcBef>
                <a:buNone/>
                <a:defRPr sz="19843" kern="1200">
                  <a:solidFill>
                    <a:schemeClr val="tx1"/>
                  </a:solidFill>
                  <a:latin typeface="+mj-lt"/>
                  <a:ea typeface="+mj-ea"/>
                  <a:cs typeface="+mj-cs"/>
                </a:defRPr>
              </a:lvl1pPr>
            </a:lstStyle>
            <a:p>
              <a:pPr algn="just"/>
              <a:r>
                <a:rPr lang="en-US" sz="4800" b="1" dirty="0">
                  <a:solidFill>
                    <a:schemeClr val="bg1"/>
                  </a:solidFill>
                  <a:latin typeface="Arial" panose="020B0604020202020204" pitchFamily="34" charset="0"/>
                  <a:cs typeface="Arial" panose="020B0604020202020204" pitchFamily="34" charset="0"/>
                </a:rPr>
                <a:t>Any topic depends on your research</a:t>
              </a:r>
            </a:p>
          </p:txBody>
        </p:sp>
        <p:sp>
          <p:nvSpPr>
            <p:cNvPr id="58" name="Title 1"/>
            <p:cNvSpPr txBox="1">
              <a:spLocks/>
            </p:cNvSpPr>
            <p:nvPr/>
          </p:nvSpPr>
          <p:spPr>
            <a:xfrm>
              <a:off x="20825987" y="8016908"/>
              <a:ext cx="8640000" cy="6671739"/>
            </a:xfrm>
            <a:prstGeom prst="rect">
              <a:avLst/>
            </a:prstGeom>
            <a:noFill/>
            <a:ln>
              <a:solidFill>
                <a:srgbClr val="0070C0"/>
              </a:solidFill>
            </a:ln>
          </p:spPr>
          <p:txBody>
            <a:bodyPr vert="horz" wrap="square" lIns="171429" tIns="171429" rIns="171429" bIns="171429" rtlCol="0" anchor="t" anchorCtr="0">
              <a:spAutoFit/>
            </a:bodyPr>
            <a:lstStyle>
              <a:lvl1pPr algn="ctr" defTabSz="3024012" rtl="0" eaLnBrk="1" latinLnBrk="0" hangingPunct="1">
                <a:lnSpc>
                  <a:spcPct val="90000"/>
                </a:lnSpc>
                <a:spcBef>
                  <a:spcPct val="0"/>
                </a:spcBef>
                <a:buNone/>
                <a:defRPr sz="19843" kern="1200">
                  <a:solidFill>
                    <a:schemeClr val="tx1"/>
                  </a:solidFill>
                  <a:latin typeface="+mj-lt"/>
                  <a:ea typeface="+mj-ea"/>
                  <a:cs typeface="+mj-cs"/>
                </a:defRPr>
              </a:lvl1pPr>
            </a:lstStyle>
            <a:p>
              <a:pPr algn="just">
                <a:spcBef>
                  <a:spcPts val="0"/>
                </a:spcBef>
                <a:buClr>
                  <a:schemeClr val="accent5"/>
                </a:buClr>
              </a:pPr>
              <a:r>
                <a:rPr lang="en-US" sz="2800" dirty="0">
                  <a:latin typeface="Arial" panose="020B0604020202020204" pitchFamily="34" charset="0"/>
                  <a:cs typeface="Arial" panose="020B0604020202020204" pitchFamily="34" charset="0"/>
                </a:rPr>
                <a:t>.</a:t>
              </a: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a:p>
              <a:pPr algn="just">
                <a:spcBef>
                  <a:spcPts val="0"/>
                </a:spcBef>
                <a:buClr>
                  <a:schemeClr val="accent5"/>
                </a:buClr>
              </a:pPr>
              <a:endParaRPr lang="en-US" sz="2800" dirty="0">
                <a:latin typeface="Arial" panose="020B0604020202020204" pitchFamily="34" charset="0"/>
                <a:cs typeface="Arial" panose="020B0604020202020204" pitchFamily="34" charset="0"/>
              </a:endParaRPr>
            </a:p>
          </p:txBody>
        </p:sp>
      </p:grpSp>
      <p:grpSp>
        <p:nvGrpSpPr>
          <p:cNvPr id="8" name="Group 7">
            <a:extLst>
              <a:ext uri="{FF2B5EF4-FFF2-40B4-BE49-F238E27FC236}">
                <a16:creationId xmlns:a16="http://schemas.microsoft.com/office/drawing/2014/main" id="{3D846B0E-4238-1B85-0EF6-300151793723}"/>
              </a:ext>
            </a:extLst>
          </p:cNvPr>
          <p:cNvGrpSpPr/>
          <p:nvPr/>
        </p:nvGrpSpPr>
        <p:grpSpPr>
          <a:xfrm>
            <a:off x="402971" y="23117535"/>
            <a:ext cx="8920804" cy="12750814"/>
            <a:chOff x="720000" y="13391106"/>
            <a:chExt cx="8640000" cy="2841732"/>
          </a:xfrm>
        </p:grpSpPr>
        <p:sp>
          <p:nvSpPr>
            <p:cNvPr id="10" name="Title 1">
              <a:extLst>
                <a:ext uri="{FF2B5EF4-FFF2-40B4-BE49-F238E27FC236}">
                  <a16:creationId xmlns:a16="http://schemas.microsoft.com/office/drawing/2014/main" id="{4D43D97D-8F2E-924B-1CEE-AB72328CD72C}"/>
                </a:ext>
              </a:extLst>
            </p:cNvPr>
            <p:cNvSpPr txBox="1">
              <a:spLocks/>
            </p:cNvSpPr>
            <p:nvPr/>
          </p:nvSpPr>
          <p:spPr>
            <a:xfrm>
              <a:off x="720000" y="13391106"/>
              <a:ext cx="8640000" cy="167760"/>
            </a:xfrm>
            <a:prstGeom prst="rect">
              <a:avLst/>
            </a:prstGeom>
            <a:solidFill>
              <a:srgbClr val="0070C0"/>
            </a:solidFill>
            <a:ln>
              <a:solidFill>
                <a:srgbClr val="0070C0"/>
              </a:solidFill>
            </a:ln>
          </p:spPr>
          <p:txBody>
            <a:bodyPr vert="horz" wrap="square" lIns="87086" tIns="43544" rIns="87086" bIns="43544" rtlCol="0" anchor="b">
              <a:spAutoFit/>
            </a:bodyPr>
            <a:lstStyle>
              <a:lvl1pPr algn="ctr" defTabSz="3024012" rtl="0" eaLnBrk="1" latinLnBrk="0" hangingPunct="1">
                <a:lnSpc>
                  <a:spcPct val="90000"/>
                </a:lnSpc>
                <a:spcBef>
                  <a:spcPct val="0"/>
                </a:spcBef>
                <a:buNone/>
                <a:defRPr sz="19843" kern="1200">
                  <a:solidFill>
                    <a:schemeClr val="tx1"/>
                  </a:solidFill>
                  <a:latin typeface="+mj-lt"/>
                  <a:ea typeface="+mj-ea"/>
                  <a:cs typeface="+mj-cs"/>
                </a:defRPr>
              </a:lvl1pPr>
            </a:lstStyle>
            <a:p>
              <a:pPr algn="just"/>
              <a:r>
                <a:rPr lang="de-DE" sz="4800" b="1" dirty="0">
                  <a:solidFill>
                    <a:schemeClr val="bg1"/>
                  </a:solidFill>
                  <a:latin typeface="Arial" panose="020B0604020202020204" pitchFamily="34" charset="0"/>
                  <a:cs typeface="Arial" panose="020B0604020202020204" pitchFamily="34" charset="0"/>
                </a:rPr>
                <a:t>Results / Process</a:t>
              </a:r>
              <a:endParaRPr lang="en-US" sz="4800" dirty="0">
                <a:solidFill>
                  <a:schemeClr val="bg1"/>
                </a:solidFill>
                <a:latin typeface="Arial" panose="020B0604020202020204" pitchFamily="34" charset="0"/>
                <a:cs typeface="Arial" panose="020B0604020202020204" pitchFamily="34" charset="0"/>
              </a:endParaRPr>
            </a:p>
          </p:txBody>
        </p:sp>
        <p:sp>
          <p:nvSpPr>
            <p:cNvPr id="16" name="Title 1">
              <a:extLst>
                <a:ext uri="{FF2B5EF4-FFF2-40B4-BE49-F238E27FC236}">
                  <a16:creationId xmlns:a16="http://schemas.microsoft.com/office/drawing/2014/main" id="{B0852627-B15D-13BA-2849-543AE6E05690}"/>
                </a:ext>
              </a:extLst>
            </p:cNvPr>
            <p:cNvSpPr txBox="1">
              <a:spLocks/>
            </p:cNvSpPr>
            <p:nvPr/>
          </p:nvSpPr>
          <p:spPr>
            <a:xfrm>
              <a:off x="720000" y="13562859"/>
              <a:ext cx="8640000" cy="2669979"/>
            </a:xfrm>
            <a:prstGeom prst="rect">
              <a:avLst/>
            </a:prstGeom>
            <a:noFill/>
            <a:ln>
              <a:solidFill>
                <a:srgbClr val="0070C0"/>
              </a:solidFill>
            </a:ln>
          </p:spPr>
          <p:txBody>
            <a:bodyPr vert="horz" wrap="square" lIns="171429" tIns="171429" rIns="171429" bIns="171429" rtlCol="0" anchor="t" anchorCtr="0">
              <a:spAutoFit/>
            </a:bodyPr>
            <a:lstStyle>
              <a:lvl1pPr algn="ctr" defTabSz="3024012" rtl="0" eaLnBrk="1" latinLnBrk="0" hangingPunct="1">
                <a:lnSpc>
                  <a:spcPct val="90000"/>
                </a:lnSpc>
                <a:spcBef>
                  <a:spcPct val="0"/>
                </a:spcBef>
                <a:buNone/>
                <a:defRPr sz="19843" kern="1200">
                  <a:solidFill>
                    <a:schemeClr val="tx1"/>
                  </a:solidFill>
                  <a:latin typeface="+mj-lt"/>
                  <a:ea typeface="+mj-ea"/>
                  <a:cs typeface="+mj-cs"/>
                </a:defRPr>
              </a:lvl1pPr>
            </a:lstStyle>
            <a:p>
              <a:pPr algn="just"/>
              <a:endParaRPr lang="en-US" sz="2800" dirty="0">
                <a:latin typeface="Arial" panose="020B0604020202020204" pitchFamily="34" charset="0"/>
                <a:cs typeface="Arial" panose="020B0604020202020204" pitchFamily="34" charset="0"/>
              </a:endParaRPr>
            </a:p>
            <a:p>
              <a:pPr algn="just"/>
              <a:r>
                <a:rPr lang="en-US" sz="2800" dirty="0">
                  <a:latin typeface="Arial" panose="020B0604020202020204" pitchFamily="34" charset="0"/>
                  <a:cs typeface="Arial" panose="020B0604020202020204" pitchFamily="34" charset="0"/>
                </a:rPr>
                <a:t>In terms of size, posters are usually prepared on paper close to A0, which is 80 x 120 cm. When using this poster, the font size should be as follows: title (70-100 pt.), heads and subheadings (30-50 pt.), typical sentence letters (28-35 pt.), names of authors and about them (less than 50 pt.), and descriptions of pictures and graphics (18-24 pt.). By adhering to these guidelines, you can ensure that your poster is both professional and easily understandable.</a:t>
              </a: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r>
                <a:rPr lang="en-US" sz="2800" dirty="0">
                  <a:latin typeface="Arial" panose="020B0604020202020204" pitchFamily="34" charset="0"/>
                  <a:cs typeface="Arial" panose="020B0604020202020204" pitchFamily="34" charset="0"/>
                </a:rPr>
                <a:t>.</a:t>
              </a:r>
            </a:p>
          </p:txBody>
        </p:sp>
      </p:grpSp>
      <p:grpSp>
        <p:nvGrpSpPr>
          <p:cNvPr id="25" name="Group 24">
            <a:extLst>
              <a:ext uri="{FF2B5EF4-FFF2-40B4-BE49-F238E27FC236}">
                <a16:creationId xmlns:a16="http://schemas.microsoft.com/office/drawing/2014/main" id="{A614EB4A-46F1-0725-DD59-2CCEAA3D58DC}"/>
              </a:ext>
            </a:extLst>
          </p:cNvPr>
          <p:cNvGrpSpPr/>
          <p:nvPr/>
        </p:nvGrpSpPr>
        <p:grpSpPr>
          <a:xfrm>
            <a:off x="19449046" y="23180659"/>
            <a:ext cx="8920804" cy="14689807"/>
            <a:chOff x="720000" y="13391106"/>
            <a:chExt cx="8640000" cy="3273869"/>
          </a:xfrm>
        </p:grpSpPr>
        <p:sp>
          <p:nvSpPr>
            <p:cNvPr id="43" name="Title 1">
              <a:extLst>
                <a:ext uri="{FF2B5EF4-FFF2-40B4-BE49-F238E27FC236}">
                  <a16:creationId xmlns:a16="http://schemas.microsoft.com/office/drawing/2014/main" id="{3CF3F142-1ED9-948A-8A3F-B2D91E683A6C}"/>
                </a:ext>
              </a:extLst>
            </p:cNvPr>
            <p:cNvSpPr txBox="1">
              <a:spLocks/>
            </p:cNvSpPr>
            <p:nvPr/>
          </p:nvSpPr>
          <p:spPr>
            <a:xfrm>
              <a:off x="720000" y="13391106"/>
              <a:ext cx="8640000" cy="167760"/>
            </a:xfrm>
            <a:prstGeom prst="rect">
              <a:avLst/>
            </a:prstGeom>
            <a:solidFill>
              <a:srgbClr val="0070C0"/>
            </a:solidFill>
            <a:ln>
              <a:solidFill>
                <a:srgbClr val="0070C0"/>
              </a:solidFill>
            </a:ln>
          </p:spPr>
          <p:txBody>
            <a:bodyPr vert="horz" wrap="square" lIns="87086" tIns="43544" rIns="87086" bIns="43544" rtlCol="0" anchor="b">
              <a:spAutoFit/>
            </a:bodyPr>
            <a:lstStyle>
              <a:lvl1pPr algn="ctr" defTabSz="3024012" rtl="0" eaLnBrk="1" latinLnBrk="0" hangingPunct="1">
                <a:lnSpc>
                  <a:spcPct val="90000"/>
                </a:lnSpc>
                <a:spcBef>
                  <a:spcPct val="0"/>
                </a:spcBef>
                <a:buNone/>
                <a:defRPr sz="19843" kern="1200">
                  <a:solidFill>
                    <a:schemeClr val="tx1"/>
                  </a:solidFill>
                  <a:latin typeface="+mj-lt"/>
                  <a:ea typeface="+mj-ea"/>
                  <a:cs typeface="+mj-cs"/>
                </a:defRPr>
              </a:lvl1pPr>
            </a:lstStyle>
            <a:p>
              <a:pPr algn="just"/>
              <a:r>
                <a:rPr lang="de-DE" sz="4800" b="1" dirty="0">
                  <a:solidFill>
                    <a:schemeClr val="bg1"/>
                  </a:solidFill>
                  <a:latin typeface="Arial" panose="020B0604020202020204" pitchFamily="34" charset="0"/>
                  <a:cs typeface="Arial" panose="020B0604020202020204" pitchFamily="34" charset="0"/>
                </a:rPr>
                <a:t>Results / Process</a:t>
              </a:r>
              <a:endParaRPr lang="en-US" sz="4800" dirty="0">
                <a:solidFill>
                  <a:schemeClr val="bg1"/>
                </a:solidFill>
                <a:latin typeface="Arial" panose="020B0604020202020204" pitchFamily="34" charset="0"/>
                <a:cs typeface="Arial" panose="020B0604020202020204" pitchFamily="34" charset="0"/>
              </a:endParaRPr>
            </a:p>
          </p:txBody>
        </p:sp>
        <p:sp>
          <p:nvSpPr>
            <p:cNvPr id="44" name="Title 1">
              <a:extLst>
                <a:ext uri="{FF2B5EF4-FFF2-40B4-BE49-F238E27FC236}">
                  <a16:creationId xmlns:a16="http://schemas.microsoft.com/office/drawing/2014/main" id="{3D5EF4C4-8979-A5CE-AE60-316EC80534D0}"/>
                </a:ext>
              </a:extLst>
            </p:cNvPr>
            <p:cNvSpPr txBox="1">
              <a:spLocks/>
            </p:cNvSpPr>
            <p:nvPr/>
          </p:nvSpPr>
          <p:spPr>
            <a:xfrm>
              <a:off x="720000" y="13562859"/>
              <a:ext cx="8640000" cy="3102116"/>
            </a:xfrm>
            <a:prstGeom prst="rect">
              <a:avLst/>
            </a:prstGeom>
            <a:noFill/>
            <a:ln>
              <a:solidFill>
                <a:srgbClr val="0070C0"/>
              </a:solidFill>
            </a:ln>
          </p:spPr>
          <p:txBody>
            <a:bodyPr vert="horz" wrap="square" lIns="171429" tIns="171429" rIns="171429" bIns="171429" rtlCol="0" anchor="t" anchorCtr="0">
              <a:spAutoFit/>
            </a:bodyPr>
            <a:lstStyle>
              <a:lvl1pPr algn="ctr" defTabSz="3024012" rtl="0" eaLnBrk="1" latinLnBrk="0" hangingPunct="1">
                <a:lnSpc>
                  <a:spcPct val="90000"/>
                </a:lnSpc>
                <a:spcBef>
                  <a:spcPct val="0"/>
                </a:spcBef>
                <a:buNone/>
                <a:defRPr sz="19843" kern="1200">
                  <a:solidFill>
                    <a:schemeClr val="tx1"/>
                  </a:solidFill>
                  <a:latin typeface="+mj-lt"/>
                  <a:ea typeface="+mj-ea"/>
                  <a:cs typeface="+mj-cs"/>
                </a:defRPr>
              </a:lvl1pPr>
            </a:lstStyle>
            <a:p>
              <a:pPr algn="just"/>
              <a:r>
                <a:rPr lang="en-US" sz="2800" dirty="0">
                  <a:latin typeface="Arial" panose="020B0604020202020204" pitchFamily="34" charset="0"/>
                  <a:cs typeface="Arial" panose="020B0604020202020204" pitchFamily="34" charset="0"/>
                </a:rPr>
                <a:t>.</a:t>
              </a: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r>
                <a:rPr lang="en-US" sz="2800" dirty="0">
                  <a:latin typeface="Arial" panose="020B0604020202020204" pitchFamily="34" charset="0"/>
                  <a:cs typeface="Arial" panose="020B0604020202020204" pitchFamily="34" charset="0"/>
                </a:rPr>
                <a:t>.</a:t>
              </a:r>
            </a:p>
          </p:txBody>
        </p:sp>
      </p:grpSp>
      <p:sp>
        <p:nvSpPr>
          <p:cNvPr id="3" name="Text Box 5">
            <a:extLst>
              <a:ext uri="{FF2B5EF4-FFF2-40B4-BE49-F238E27FC236}">
                <a16:creationId xmlns:a16="http://schemas.microsoft.com/office/drawing/2014/main" id="{53C655B3-852B-44A9-C57C-D6DD1F3BB314}"/>
              </a:ext>
            </a:extLst>
          </p:cNvPr>
          <p:cNvSpPr txBox="1">
            <a:spLocks/>
          </p:cNvSpPr>
          <p:nvPr/>
        </p:nvSpPr>
        <p:spPr>
          <a:xfrm>
            <a:off x="9449" y="247883"/>
            <a:ext cx="28800425" cy="1442054"/>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lvl1pPr marL="720021" indent="-720021" algn="l" defTabSz="2880086" rtl="0" eaLnBrk="1" latinLnBrk="0" hangingPunct="1">
              <a:lnSpc>
                <a:spcPct val="90000"/>
              </a:lnSpc>
              <a:spcBef>
                <a:spcPts val="3150"/>
              </a:spcBef>
              <a:buFont typeface="Arial" panose="020B0604020202020204" pitchFamily="34" charset="0"/>
              <a:buChar char="•"/>
              <a:defRPr sz="8819" kern="1200">
                <a:solidFill>
                  <a:schemeClr val="tx1"/>
                </a:solidFill>
                <a:latin typeface="+mn-lt"/>
                <a:ea typeface="+mn-ea"/>
                <a:cs typeface="+mn-cs"/>
              </a:defRPr>
            </a:lvl1pPr>
            <a:lvl2pPr marL="2160064" indent="-720021" algn="l" defTabSz="2880086" rtl="0" eaLnBrk="1" latinLnBrk="0" hangingPunct="1">
              <a:lnSpc>
                <a:spcPct val="90000"/>
              </a:lnSpc>
              <a:spcBef>
                <a:spcPts val="1575"/>
              </a:spcBef>
              <a:buFont typeface="Arial" panose="020B0604020202020204" pitchFamily="34" charset="0"/>
              <a:buChar char="•"/>
              <a:defRPr sz="7559" kern="1200">
                <a:solidFill>
                  <a:schemeClr val="tx1"/>
                </a:solidFill>
                <a:latin typeface="+mn-lt"/>
                <a:ea typeface="+mn-ea"/>
                <a:cs typeface="+mn-cs"/>
              </a:defRPr>
            </a:lvl2pPr>
            <a:lvl3pPr marL="3600107" indent="-720021" algn="l" defTabSz="2880086" rtl="0" eaLnBrk="1" latinLnBrk="0" hangingPunct="1">
              <a:lnSpc>
                <a:spcPct val="90000"/>
              </a:lnSpc>
              <a:spcBef>
                <a:spcPts val="1575"/>
              </a:spcBef>
              <a:buFont typeface="Arial" panose="020B0604020202020204" pitchFamily="34" charset="0"/>
              <a:buChar char="•"/>
              <a:defRPr sz="6299" kern="1200">
                <a:solidFill>
                  <a:schemeClr val="tx1"/>
                </a:solidFill>
                <a:latin typeface="+mn-lt"/>
                <a:ea typeface="+mn-ea"/>
                <a:cs typeface="+mn-cs"/>
              </a:defRPr>
            </a:lvl3pPr>
            <a:lvl4pPr marL="5040150"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4pPr>
            <a:lvl5pPr marL="6480193"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5pPr>
            <a:lvl6pPr marL="7920236"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6pPr>
            <a:lvl7pPr marL="9360278"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7pPr>
            <a:lvl8pPr marL="10800321"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8pPr>
            <a:lvl9pPr marL="12240364"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9pPr>
          </a:lstStyle>
          <a:p>
            <a:pPr marL="0" indent="0" algn="ctr">
              <a:lnSpc>
                <a:spcPct val="107000"/>
              </a:lnSpc>
              <a:spcBef>
                <a:spcPts val="0"/>
              </a:spcBef>
              <a:spcAft>
                <a:spcPts val="800"/>
              </a:spcAft>
              <a:buFont typeface="Arial" panose="020B0604020202020204" pitchFamily="34" charset="0"/>
              <a:buNone/>
            </a:pPr>
            <a:r>
              <a:rPr lang="en-US" sz="8000" dirty="0">
                <a:solidFill>
                  <a:srgbClr val="0070C0"/>
                </a:solidFill>
                <a:effectLst>
                  <a:reflection blurRad="6350" stA="53000" endA="300" endPos="35500" dir="5400000" sy="-90000" algn="bl"/>
                </a:effectLst>
                <a:latin typeface="Times New Roman" panose="02020603050405020304" pitchFamily="18" charset="0"/>
                <a:ea typeface="Calibri" panose="020F0502020204030204" pitchFamily="34" charset="0"/>
                <a:cs typeface="Times New Roman" panose="02020603050405020304" pitchFamily="18" charset="0"/>
              </a:rPr>
              <a:t>INWES APNN 2023 &amp; ICWSTEM 2023</a:t>
            </a:r>
            <a:endParaRPr lang="en-US" sz="40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428457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3517</TotalTime>
  <Words>507</Words>
  <Application>Microsoft Office PowerPoint</Application>
  <PresentationFormat>Custom</PresentationFormat>
  <Paragraphs>201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Times New Roman</vt:lpstr>
      <vt:lpstr>Wingdings</vt:lpstr>
      <vt:lpstr>Office Theme</vt:lpstr>
      <vt:lpstr>Name of your poster presentation  (it should be the same with your paper)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GMIT User</dc:creator>
  <cp:lastModifiedBy>ariunbolor purvee</cp:lastModifiedBy>
  <cp:revision>154</cp:revision>
  <cp:lastPrinted>2017-11-02T23:54:40Z</cp:lastPrinted>
  <dcterms:created xsi:type="dcterms:W3CDTF">2016-05-16T08:40:00Z</dcterms:created>
  <dcterms:modified xsi:type="dcterms:W3CDTF">2023-02-12T05:54:14Z</dcterms:modified>
</cp:coreProperties>
</file>