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9061951-B658-4932-B6ED-AF263C9D6A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7AA678-68B8-483D-885D-26917747F5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E009A-B153-497D-BE8A-E20068C74E6E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CD55DC-44E3-4406-A6F3-4DD41A10BDB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5AB59E-1280-4FF3-8AA8-DEA4DB54514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B1959-63EE-405E-9690-F478E9BA6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98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B32C9-1C26-47E9-A0E2-533B388F7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BD1C-1B14-483E-A117-BA6E8FB14C0E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6DD3A-8E36-4432-B1F8-6AC826A1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PARKROYAL PENANG RESORT,  PENANG, MALAYSIA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B127A-4FF4-4ABF-B241-A6A9E839C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09CE-1C50-4E8C-A833-84BD2E822D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02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AEE8-21C3-49E3-A8E7-F89E1B440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608" y="1959255"/>
            <a:ext cx="11100121" cy="45796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AF84A-E609-4DD0-A589-369A00063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BD1C-1B14-483E-A117-BA6E8FB14C0E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5C6B0-50EE-486A-A7AC-E6E35D0CB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5317A-1908-4A0C-9CF5-3A31E832B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09CE-1C50-4E8C-A833-84BD2E822D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DD927F-7C07-411D-9338-2AD42388140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36607" y="1179819"/>
            <a:ext cx="11100121" cy="5795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51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C3D97F-9849-4296-AF58-6D0C2654A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608" y="1101154"/>
            <a:ext cx="11100120" cy="59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651FE7-900A-4552-BBB2-107DB3CC7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6607" y="1817226"/>
            <a:ext cx="11100121" cy="4359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46394-3E7D-443E-AF54-3F60C8D034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6BD1C-1B14-483E-A117-BA6E8FB14C0E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7FA5B-2738-4808-9D23-7468583765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PARKROYAL PENANG RESORT,  PENANG, MALAYSIA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4F11A-F89F-46B9-B3AA-FBCA300F9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12-15 October, 2022 </a:t>
            </a:r>
          </a:p>
          <a:p>
            <a:fld id="{59E209CE-1C50-4E8C-A833-84BD2E822DF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AE4376E-1050-4394-AF78-8C1DD95EBC80}"/>
              </a:ext>
            </a:extLst>
          </p:cNvPr>
          <p:cNvCxnSpPr>
            <a:cxnSpLocks/>
          </p:cNvCxnSpPr>
          <p:nvPr userDrawn="1"/>
        </p:nvCxnSpPr>
        <p:spPr>
          <a:xfrm>
            <a:off x="636608" y="1699353"/>
            <a:ext cx="11100120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17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5">
            <a:extLst>
              <a:ext uri="{FF2B5EF4-FFF2-40B4-BE49-F238E27FC236}">
                <a16:creationId xmlns:a16="http://schemas.microsoft.com/office/drawing/2014/main" id="{942D09AB-F37D-49B1-91FF-F16CBD354C73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48643" y="1012627"/>
            <a:ext cx="11077192" cy="59205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ln>
                  <a:noFill/>
                </a:ln>
                <a:solidFill>
                  <a:srgbClr val="0070C0"/>
                </a:solidFill>
                <a:effectLst>
                  <a:reflection blurRad="6350" stA="53000" endA="300" endPos="35500" dir="5400000" sy="-90000" algn="bl"/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INWES APNN 2023 &amp; ICWSTEM 2023</a:t>
            </a:r>
            <a:endParaRPr lang="en-US" sz="1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D92824FB-25E2-46A8-9BBD-68ED10A24793}"/>
              </a:ext>
            </a:extLst>
          </p:cNvPr>
          <p:cNvSpPr txBox="1">
            <a:spLocks/>
          </p:cNvSpPr>
          <p:nvPr/>
        </p:nvSpPr>
        <p:spPr>
          <a:xfrm>
            <a:off x="0" y="2108327"/>
            <a:ext cx="12192000" cy="165576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reflection blurRad="6350" stA="53000" endA="300" endPos="35500" dir="5400000" sy="-90000" algn="bl"/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reflection blurRad="6350" stA="53000" endA="300" endPos="35500" dir="5400000" sy="-90000" algn="bl"/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mn-MN" sz="16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reflection blurRad="6350" stA="53000" endA="300" endPos="35500" dir="5400000" sy="-90000" algn="bl"/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илтгэлийн нэр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reflection blurRad="6350" stA="53000" endA="300" endPos="35500" dir="5400000" sy="-90000" algn="bl"/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68F4C6-467F-4EF8-AC93-AE1BF009B4B0}"/>
              </a:ext>
            </a:extLst>
          </p:cNvPr>
          <p:cNvSpPr txBox="1"/>
          <p:nvPr/>
        </p:nvSpPr>
        <p:spPr>
          <a:xfrm>
            <a:off x="4139321" y="5137487"/>
            <a:ext cx="713840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n-M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МУИС-ИЙН НОМЫН САН</a:t>
            </a:r>
          </a:p>
          <a:p>
            <a:endParaRPr lang="mn-M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 ОНЫ 7-Р САРЫН 29-НИЙ ӨДӨР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EED946-0644-4E27-8D5E-B26093D64685}"/>
              </a:ext>
            </a:extLst>
          </p:cNvPr>
          <p:cNvSpPr txBox="1"/>
          <p:nvPr/>
        </p:nvSpPr>
        <p:spPr>
          <a:xfrm>
            <a:off x="4045994" y="3823334"/>
            <a:ext cx="745572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n-M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Илтгэгчийн овог нэр, албан тушаал, ажлын газрын нэр, байршил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25CD45-5341-4CDD-9DFB-E93E0CE5B1AC}"/>
              </a:ext>
            </a:extLst>
          </p:cNvPr>
          <p:cNvSpPr/>
          <p:nvPr/>
        </p:nvSpPr>
        <p:spPr>
          <a:xfrm>
            <a:off x="1207857" y="3386761"/>
            <a:ext cx="2017189" cy="2494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Your photo / presenter’s photo</a:t>
            </a:r>
          </a:p>
        </p:txBody>
      </p:sp>
    </p:spTree>
    <p:extLst>
      <p:ext uri="{BB962C8B-B14F-4D97-AF65-F5344CB8AC3E}">
        <p14:creationId xmlns:p14="http://schemas.microsoft.com/office/powerpoint/2010/main" val="101499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42747E-E4EE-4583-A741-E74A8B6B2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2115" y="2064142"/>
            <a:ext cx="10184814" cy="4166329"/>
          </a:xfrm>
        </p:spPr>
        <p:txBody>
          <a:bodyPr>
            <a:normAutofit fontScale="92500" lnSpcReduction="20000"/>
          </a:bodyPr>
          <a:lstStyle/>
          <a:p>
            <a:r>
              <a:rPr lang="mn-MN" dirty="0"/>
              <a:t>Илтгэлийн эхний нүүрэн дээр дараах зүйлийг заавал бичих ба зургийг тавина. Үүнд</a:t>
            </a:r>
            <a:r>
              <a:rPr lang="en-US" dirty="0"/>
              <a:t>:</a:t>
            </a:r>
          </a:p>
          <a:p>
            <a:pPr lvl="1"/>
            <a:r>
              <a:rPr lang="mn-MN" dirty="0"/>
              <a:t>Илтгэгчийн овог нэр, албан тушаал, ажлын газрын нэр, байршил</a:t>
            </a:r>
          </a:p>
          <a:p>
            <a:pPr lvl="1"/>
            <a:r>
              <a:rPr lang="mn-MN" dirty="0"/>
              <a:t>Илтгэгчийн зураг </a:t>
            </a:r>
            <a:r>
              <a:rPr lang="en-US" dirty="0"/>
              <a:t>(</a:t>
            </a:r>
            <a:r>
              <a:rPr lang="mn-MN" dirty="0"/>
              <a:t>Нүүр тод гарсан байвал зүгээр</a:t>
            </a:r>
            <a:r>
              <a:rPr lang="en-US" dirty="0"/>
              <a:t>)</a:t>
            </a:r>
          </a:p>
          <a:p>
            <a:r>
              <a:rPr lang="mn-MN" dirty="0"/>
              <a:t>Өөрөө олон хүний өмнө илтгэл тавихгүй гэвэл видео илтгэлээ ирүүлээд шууд ажиллуулж болно</a:t>
            </a:r>
            <a:r>
              <a:rPr lang="en-US" dirty="0"/>
              <a:t>.</a:t>
            </a:r>
            <a:r>
              <a:rPr lang="mn-MN" dirty="0"/>
              <a:t> Асуултад хариулах тул өөрөө заавал тухайн үед байна.</a:t>
            </a:r>
            <a:r>
              <a:rPr lang="en-US" dirty="0"/>
              <a:t> </a:t>
            </a:r>
          </a:p>
          <a:p>
            <a:r>
              <a:rPr lang="mn-MN" dirty="0"/>
              <a:t>Тухайн салбар хуралдааны дэгээс хамаараад 15-20 минутад илтгэлийг тавина</a:t>
            </a:r>
            <a:r>
              <a:rPr lang="en-US" dirty="0"/>
              <a:t>.</a:t>
            </a:r>
          </a:p>
          <a:p>
            <a:r>
              <a:rPr lang="mn-MN" dirty="0"/>
              <a:t>Илтгэлийн хураангуй нь илтгэл тавигдах хугацаатай хамт хэвлэгдэн таны гарт очно. </a:t>
            </a:r>
            <a:endParaRPr lang="en-US" dirty="0"/>
          </a:p>
          <a:p>
            <a:r>
              <a:rPr lang="mn-MN" dirty="0"/>
              <a:t>Илтгэлийг </a:t>
            </a:r>
            <a:r>
              <a:rPr lang="en-US" dirty="0"/>
              <a:t>(</a:t>
            </a:r>
            <a:r>
              <a:rPr lang="mn-MN" dirty="0"/>
              <a:t>эсвэл </a:t>
            </a:r>
            <a:r>
              <a:rPr lang="mn-MN"/>
              <a:t>видео хэлбэрээр</a:t>
            </a:r>
            <a:r>
              <a:rPr lang="en-US"/>
              <a:t>)</a:t>
            </a:r>
            <a:r>
              <a:rPr lang="mn-MN" dirty="0"/>
              <a:t> 6-р сарын 15-аас өмнө ирүүлнэ. 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45C210-D224-4525-BB16-0C6ECFEAD0C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66808" y="1035795"/>
            <a:ext cx="11100121" cy="579518"/>
          </a:xfrm>
        </p:spPr>
        <p:txBody>
          <a:bodyPr>
            <a:normAutofit fontScale="90000"/>
          </a:bodyPr>
          <a:lstStyle/>
          <a:p>
            <a:r>
              <a:rPr lang="mn-MN" dirty="0"/>
              <a:t>Анхаарах зүйлүүд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37675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oft Launch Survey | Let's Talk SCRD">
            <a:extLst>
              <a:ext uri="{FF2B5EF4-FFF2-40B4-BE49-F238E27FC236}">
                <a16:creationId xmlns:a16="http://schemas.microsoft.com/office/drawing/2014/main" id="{C9A8CDFF-3DD8-088E-44A2-F032A2773C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825" y="1694330"/>
            <a:ext cx="5546350" cy="578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2856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132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Анхаарах зүйлүүд: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ariunbolor purvee</dc:creator>
  <cp:lastModifiedBy>ariunbolor purvee</cp:lastModifiedBy>
  <cp:revision>32</cp:revision>
  <dcterms:created xsi:type="dcterms:W3CDTF">2022-08-30T10:09:15Z</dcterms:created>
  <dcterms:modified xsi:type="dcterms:W3CDTF">2023-02-12T04:39:23Z</dcterms:modified>
</cp:coreProperties>
</file>