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handoutMasterIdLst>
    <p:handoutMasterId r:id="rId5"/>
  </p:handoutMasterIdLst>
  <p:sldIdLst>
    <p:sldId id="256" r:id="rId2"/>
    <p:sldId id="257" r:id="rId3"/>
    <p:sldId id="258" r:id="rId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4" autoAdjust="0"/>
    <p:restoredTop sz="94660"/>
  </p:normalViewPr>
  <p:slideViewPr>
    <p:cSldViewPr snapToGrid="0">
      <p:cViewPr varScale="1">
        <p:scale>
          <a:sx n="109" d="100"/>
          <a:sy n="109" d="100"/>
        </p:scale>
        <p:origin x="5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notesViewPr>
    <p:cSldViewPr snapToGrid="0">
      <p:cViewPr varScale="1">
        <p:scale>
          <a:sx n="65" d="100"/>
          <a:sy n="65" d="100"/>
        </p:scale>
        <p:origin x="3154" y="48"/>
      </p:cViewPr>
      <p:guideLst/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59061951-B658-4932-B6ED-AF263C9D6AE2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287AA678-68B8-483D-885D-26917747F534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B1E009A-B153-497D-BE8A-E20068C74E6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5ECD55DC-44E3-4406-A6F3-4DD41A10BDB8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005AB59E-1280-4FF3-8AA8-DEA4DB545143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59B1959-63EE-405E-9690-F478E9BA6AC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379888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CF2B32C9-1C26-47E9-A0E2-533B388F797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F466DD3A-8E36-4432-B1F8-6AC826A1E1A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/>
              <a:t>PARKROYAL PENANG RESORT,  PENANG, MALAYSIA</a:t>
            </a:r>
          </a:p>
          <a:p>
            <a:endParaRPr lang="en-US" dirty="0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4DCB127A-4FF4-4ABF-B241-A6A9E839C44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09CE-1C50-4E8C-A833-84BD2E822DF2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02695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9B1AEE8-21C3-49E3-A8E7-F89E1B440B4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36608" y="1959255"/>
            <a:ext cx="11100121" cy="4579657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EBAF84A-E609-4DD0-A589-369A0006303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085C6B0-50EE-486A-A7AC-E6E35D0CBD3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D05317A-1908-4A0C-9CF5-3A31E832B96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9E209CE-1C50-4E8C-A833-84BD2E822DF2}" type="slidenum">
              <a:rPr lang="en-US" smtClean="0"/>
              <a:t>‹#›</a:t>
            </a:fld>
            <a:endParaRPr lang="en-US"/>
          </a:p>
        </p:txBody>
      </p:sp>
      <p:sp>
        <p:nvSpPr>
          <p:cNvPr id="7" name="Title 1">
            <a:extLst>
              <a:ext uri="{FF2B5EF4-FFF2-40B4-BE49-F238E27FC236}">
                <a16:creationId xmlns:a16="http://schemas.microsoft.com/office/drawing/2014/main" id="{9BDD927F-7C07-411D-9338-2AD42388140F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636607" y="1179819"/>
            <a:ext cx="11100121" cy="579518"/>
          </a:xfrm>
        </p:spPr>
        <p:txBody>
          <a:bodyPr>
            <a:normAutofit fontScale="90000"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9851056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FAC3D97F-9849-4296-AF58-6D0C2654AB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36608" y="1101154"/>
            <a:ext cx="11100120" cy="598199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7651FE7-900A-4552-BBB2-107DB3CC7F9B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36607" y="1817226"/>
            <a:ext cx="11100121" cy="435973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E146394-3E7D-443E-AF54-3F60C8D03430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DF6BD1C-1B14-483E-A117-BA6E8FB14C0E}" type="datetimeFigureOut">
              <a:rPr lang="en-US" smtClean="0"/>
              <a:t>2/12/2023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58D7FA5B-2738-4808-9D23-7468583765E2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 algn="ctr"/>
            <a:r>
              <a:rPr lang="en-US" sz="12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PARKROYAL PENANG RESORT,  PENANG, MALAYSIA</a:t>
            </a:r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EC74F11A-F89F-46B9-B3AA-FBCA300F949A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dirty="0">
                <a:latin typeface="Times New Roman" panose="02020603050405020304" pitchFamily="18" charset="0"/>
                <a:cs typeface="Times New Roman" panose="02020603050405020304" pitchFamily="18" charset="0"/>
              </a:rPr>
              <a:t>12-15 October, 2022 </a:t>
            </a:r>
          </a:p>
          <a:p>
            <a:fld id="{59E209CE-1C50-4E8C-A833-84BD2E822DF2}" type="slidenum">
              <a:rPr lang="en-US" smtClean="0"/>
              <a:pPr/>
              <a:t>‹#›</a:t>
            </a:fld>
            <a:endParaRPr lang="en-US" dirty="0"/>
          </a:p>
        </p:txBody>
      </p:sp>
      <p:cxnSp>
        <p:nvCxnSpPr>
          <p:cNvPr id="15" name="Straight Connector 14">
            <a:extLst>
              <a:ext uri="{FF2B5EF4-FFF2-40B4-BE49-F238E27FC236}">
                <a16:creationId xmlns:a16="http://schemas.microsoft.com/office/drawing/2014/main" id="{7AE4376E-1050-4394-AF78-8C1DD95EBC80}"/>
              </a:ext>
            </a:extLst>
          </p:cNvPr>
          <p:cNvCxnSpPr>
            <a:cxnSpLocks/>
          </p:cNvCxnSpPr>
          <p:nvPr userDrawn="1"/>
        </p:nvCxnSpPr>
        <p:spPr>
          <a:xfrm>
            <a:off x="636608" y="1699353"/>
            <a:ext cx="11100120" cy="0"/>
          </a:xfrm>
          <a:prstGeom prst="line">
            <a:avLst/>
          </a:prstGeom>
          <a:ln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01787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ext Box 5">
            <a:extLst>
              <a:ext uri="{FF2B5EF4-FFF2-40B4-BE49-F238E27FC236}">
                <a16:creationId xmlns:a16="http://schemas.microsoft.com/office/drawing/2014/main" id="{942D09AB-F37D-49B1-91FF-F16CBD354C73}"/>
              </a:ext>
            </a:extLst>
          </p:cNvPr>
          <p:cNvSpPr txBox="1">
            <a:spLocks noGrp="1"/>
          </p:cNvSpPr>
          <p:nvPr>
            <p:ph type="subTitle" idx="4294967295"/>
          </p:nvPr>
        </p:nvSpPr>
        <p:spPr>
          <a:xfrm>
            <a:off x="648643" y="1012627"/>
            <a:ext cx="11077192" cy="592055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/>
          <a:p>
            <a:pPr marL="0" marR="0" indent="0" algn="ctr"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  <a:buNone/>
            </a:pPr>
            <a:r>
              <a:rPr lang="en-US" sz="3600" dirty="0">
                <a:ln>
                  <a:noFill/>
                </a:ln>
                <a:solidFill>
                  <a:srgbClr val="0070C0"/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INWES APNN 2023 &amp; ICWSTEM 2023</a:t>
            </a:r>
            <a:endParaRPr lang="en-US" sz="1400" dirty="0">
              <a:solidFill>
                <a:srgbClr val="0070C0"/>
              </a:solidFill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1" name="Text Box 5">
            <a:extLst>
              <a:ext uri="{FF2B5EF4-FFF2-40B4-BE49-F238E27FC236}">
                <a16:creationId xmlns:a16="http://schemas.microsoft.com/office/drawing/2014/main" id="{D92824FB-25E2-46A8-9BBD-68ED10A24793}"/>
              </a:ext>
            </a:extLst>
          </p:cNvPr>
          <p:cNvSpPr txBox="1">
            <a:spLocks/>
          </p:cNvSpPr>
          <p:nvPr/>
        </p:nvSpPr>
        <p:spPr>
          <a:xfrm>
            <a:off x="0" y="2108327"/>
            <a:ext cx="12192000" cy="1655762"/>
          </a:xfrm>
          <a:prstGeom prst="rect">
            <a:avLst/>
          </a:prstGeom>
          <a:noFill/>
          <a:ln w="6350">
            <a:noFill/>
          </a:ln>
        </p:spPr>
        <p:txBody>
          <a:bodyPr rot="0" spcFirstLastPara="0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noAutofit/>
          </a:bodyPr>
          <a:lstStyle>
            <a:lvl1pPr marL="0" indent="0" algn="ctr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ctr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lnSpc>
                <a:spcPct val="107000"/>
              </a:lnSpc>
              <a:spcBef>
                <a:spcPts val="0"/>
              </a:spcBef>
              <a:spcAft>
                <a:spcPts val="800"/>
              </a:spcAft>
            </a:pPr>
            <a:r>
              <a:rPr lang="en-US" sz="3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_____________________________ </a:t>
            </a:r>
            <a:r>
              <a:rPr lang="en-US" sz="1600" dirty="0">
                <a:solidFill>
                  <a:schemeClr val="tx1">
                    <a:lumMod val="65000"/>
                    <a:lumOff val="35000"/>
                  </a:schemeClr>
                </a:solidFill>
                <a:effectLst>
                  <a:reflection blurRad="6350" stA="53000" endA="300" endPos="35500" dir="5400000" sy="-90000" algn="bl"/>
                </a:effectLst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(name of your presentation)</a:t>
            </a:r>
            <a:endParaRPr lang="en-US" sz="1400" dirty="0">
              <a:solidFill>
                <a:schemeClr val="tx1">
                  <a:lumMod val="65000"/>
                  <a:lumOff val="35000"/>
                </a:schemeClr>
              </a:solidFill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4968F4C6-467F-4EF8-AC93-AE1BF009B4B0}"/>
              </a:ext>
            </a:extLst>
          </p:cNvPr>
          <p:cNvSpPr txBox="1"/>
          <p:nvPr/>
        </p:nvSpPr>
        <p:spPr>
          <a:xfrm>
            <a:off x="4139321" y="5137487"/>
            <a:ext cx="7138404" cy="707886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LABRIRY,  ULAANBAATAR, MONGOLIA</a:t>
            </a:r>
          </a:p>
          <a:p>
            <a:r>
              <a:rPr lang="en-U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JUNE 30-JULY 1, 2022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C9EED946-0644-4E27-8D5E-B26093D64685}"/>
              </a:ext>
            </a:extLst>
          </p:cNvPr>
          <p:cNvSpPr txBox="1"/>
          <p:nvPr/>
        </p:nvSpPr>
        <p:spPr>
          <a:xfrm>
            <a:off x="4045994" y="3823334"/>
            <a:ext cx="7455723" cy="40011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en-US" sz="20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Name of the reporter and her title/position </a:t>
            </a:r>
          </a:p>
        </p:txBody>
      </p:sp>
      <p:sp>
        <p:nvSpPr>
          <p:cNvPr id="6" name="Rectangle 5">
            <a:extLst>
              <a:ext uri="{FF2B5EF4-FFF2-40B4-BE49-F238E27FC236}">
                <a16:creationId xmlns:a16="http://schemas.microsoft.com/office/drawing/2014/main" id="{6925CD45-5341-4CDD-9DFB-E93E0CE5B1AC}"/>
              </a:ext>
            </a:extLst>
          </p:cNvPr>
          <p:cNvSpPr/>
          <p:nvPr/>
        </p:nvSpPr>
        <p:spPr>
          <a:xfrm>
            <a:off x="1207857" y="3386761"/>
            <a:ext cx="2017189" cy="2494072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>
                <a:solidFill>
                  <a:srgbClr val="FF0000"/>
                </a:solidFill>
              </a:rPr>
              <a:t>Your photo / presenter’s photo</a:t>
            </a:r>
          </a:p>
        </p:txBody>
      </p:sp>
    </p:spTree>
    <p:extLst>
      <p:ext uri="{BB962C8B-B14F-4D97-AF65-F5344CB8AC3E}">
        <p14:creationId xmlns:p14="http://schemas.microsoft.com/office/powerpoint/2010/main" val="101499267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>
            <a:extLst>
              <a:ext uri="{FF2B5EF4-FFF2-40B4-BE49-F238E27FC236}">
                <a16:creationId xmlns:a16="http://schemas.microsoft.com/office/drawing/2014/main" id="{9142747E-E4EE-4583-A741-E74A8B6B2C97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82115" y="2064142"/>
            <a:ext cx="10184814" cy="4166329"/>
          </a:xfrm>
        </p:spPr>
        <p:txBody>
          <a:bodyPr>
            <a:normAutofit fontScale="92500" lnSpcReduction="20000"/>
          </a:bodyPr>
          <a:lstStyle/>
          <a:p>
            <a:r>
              <a:rPr lang="en-US" dirty="0"/>
              <a:t>Please include the following:</a:t>
            </a:r>
          </a:p>
          <a:p>
            <a:pPr lvl="1"/>
            <a:r>
              <a:rPr lang="en-US" dirty="0"/>
              <a:t>Name of the presenters and her title/position </a:t>
            </a:r>
          </a:p>
          <a:p>
            <a:pPr lvl="1"/>
            <a:r>
              <a:rPr lang="en-US" dirty="0"/>
              <a:t> Photo of the reporter on the front page</a:t>
            </a:r>
          </a:p>
          <a:p>
            <a:r>
              <a:rPr lang="en-US" dirty="0"/>
              <a:t>Please send us your presentation as attached here if you want to run your video. However, you should be available at that the moment, because audiences may ask you questions. </a:t>
            </a:r>
          </a:p>
          <a:p>
            <a:r>
              <a:rPr lang="en-US" dirty="0"/>
              <a:t>15-20 min is allocated for each presentation based on the conference section’s rules.</a:t>
            </a:r>
          </a:p>
          <a:p>
            <a:r>
              <a:rPr lang="en-US" dirty="0"/>
              <a:t>The brochure included all abstracts with scheduled time will be published.</a:t>
            </a:r>
          </a:p>
          <a:p>
            <a:r>
              <a:rPr lang="en-US" dirty="0"/>
              <a:t>Deadline for sending your presentation (</a:t>
            </a:r>
            <a:r>
              <a:rPr lang="en-US"/>
              <a:t>video presentation) </a:t>
            </a:r>
            <a:r>
              <a:rPr lang="en-US" dirty="0"/>
              <a:t>in the PowerPoint is June 15, 2023 if you want to run your video.</a:t>
            </a:r>
          </a:p>
        </p:txBody>
      </p:sp>
      <p:sp>
        <p:nvSpPr>
          <p:cNvPr id="3" name="Title 2">
            <a:extLst>
              <a:ext uri="{FF2B5EF4-FFF2-40B4-BE49-F238E27FC236}">
                <a16:creationId xmlns:a16="http://schemas.microsoft.com/office/drawing/2014/main" id="{5245C210-D224-4525-BB16-0C6ECFEAD0C4}"/>
              </a:ext>
            </a:extLst>
          </p:cNvPr>
          <p:cNvSpPr>
            <a:spLocks noGrp="1"/>
          </p:cNvSpPr>
          <p:nvPr>
            <p:ph type="title" idx="4294967295"/>
          </p:nvPr>
        </p:nvSpPr>
        <p:spPr>
          <a:xfrm>
            <a:off x="466808" y="1035795"/>
            <a:ext cx="11100121" cy="579518"/>
          </a:xfrm>
        </p:spPr>
        <p:txBody>
          <a:bodyPr>
            <a:normAutofit fontScale="90000"/>
          </a:bodyPr>
          <a:lstStyle/>
          <a:p>
            <a:r>
              <a:rPr lang="en-US" dirty="0"/>
              <a:t>Please note the following:</a:t>
            </a:r>
          </a:p>
        </p:txBody>
      </p:sp>
    </p:spTree>
    <p:extLst>
      <p:ext uri="{BB962C8B-B14F-4D97-AF65-F5344CB8AC3E}">
        <p14:creationId xmlns:p14="http://schemas.microsoft.com/office/powerpoint/2010/main" val="18376758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Soft Launch Survey | Let's Talk SCRD">
            <a:extLst>
              <a:ext uri="{FF2B5EF4-FFF2-40B4-BE49-F238E27FC236}">
                <a16:creationId xmlns:a16="http://schemas.microsoft.com/office/drawing/2014/main" id="{C9A8CDFF-3DD8-088E-44A2-F032A2773CB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22825" y="1694330"/>
            <a:ext cx="5546350" cy="578163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328566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545</TotalTime>
  <Words>150</Words>
  <Application>Microsoft Office PowerPoint</Application>
  <PresentationFormat>Widescreen</PresentationFormat>
  <Paragraphs>14</Paragraphs>
  <Slides>3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</vt:i4>
      </vt:variant>
    </vt:vector>
  </HeadingPairs>
  <TitlesOfParts>
    <vt:vector size="8" baseType="lpstr">
      <vt:lpstr>Arial</vt:lpstr>
      <vt:lpstr>Calibri</vt:lpstr>
      <vt:lpstr>Calibri Light</vt:lpstr>
      <vt:lpstr>Times New Roman</vt:lpstr>
      <vt:lpstr>Office Theme</vt:lpstr>
      <vt:lpstr>PowerPoint Presentation</vt:lpstr>
      <vt:lpstr>Please note the following: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ariunbolor purvee</dc:creator>
  <cp:lastModifiedBy>ariunbolor purvee</cp:lastModifiedBy>
  <cp:revision>32</cp:revision>
  <dcterms:created xsi:type="dcterms:W3CDTF">2022-08-30T10:09:15Z</dcterms:created>
  <dcterms:modified xsi:type="dcterms:W3CDTF">2023-02-12T04:38:25Z</dcterms:modified>
</cp:coreProperties>
</file>